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0"/>
  </p:notesMasterIdLst>
  <p:sldIdLst>
    <p:sldId id="256" r:id="rId2"/>
    <p:sldId id="257" r:id="rId3"/>
    <p:sldId id="258" r:id="rId4"/>
    <p:sldId id="281" r:id="rId5"/>
    <p:sldId id="291" r:id="rId6"/>
    <p:sldId id="294" r:id="rId7"/>
    <p:sldId id="293" r:id="rId8"/>
    <p:sldId id="297" r:id="rId9"/>
    <p:sldId id="296" r:id="rId10"/>
    <p:sldId id="298" r:id="rId11"/>
    <p:sldId id="299" r:id="rId12"/>
    <p:sldId id="287" r:id="rId13"/>
    <p:sldId id="288" r:id="rId14"/>
    <p:sldId id="289" r:id="rId15"/>
    <p:sldId id="290" r:id="rId16"/>
    <p:sldId id="292" r:id="rId17"/>
    <p:sldId id="295" r:id="rId18"/>
    <p:sldId id="279" r:id="rId19"/>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825500" rtl="0" fontAlgn="auto" latinLnBrk="0" hangingPunct="0">
      <a:lnSpc>
        <a:spcPct val="100000"/>
      </a:lnSpc>
      <a:spcBef>
        <a:spcPts val="0"/>
      </a:spcBef>
      <a:spcAft>
        <a:spcPts val="0"/>
      </a:spcAft>
      <a:buClrTx/>
      <a:buSzTx/>
      <a:buFontTx/>
      <a:buNone/>
      <a:tabLst/>
      <a:defRPr kumimoji="0" sz="10000" b="0" i="0" u="none" strike="noStrike" cap="none" spc="-100" normalizeH="0" baseline="0">
        <a:ln>
          <a:noFill/>
        </a:ln>
        <a:solidFill>
          <a:srgbClr val="24242B"/>
        </a:solidFill>
        <a:effectLst/>
        <a:uFillTx/>
        <a:latin typeface="Bespoke Sans Bold"/>
        <a:ea typeface="Bespoke Sans Bold"/>
        <a:cs typeface="Bespoke Sans Bold"/>
        <a:sym typeface="Bespoke Sans Bold"/>
      </a:defRPr>
    </a:lvl1pPr>
    <a:lvl2pPr marL="0" marR="0" indent="228600" algn="l" defTabSz="825500" rtl="0" fontAlgn="auto" latinLnBrk="0" hangingPunct="0">
      <a:lnSpc>
        <a:spcPct val="100000"/>
      </a:lnSpc>
      <a:spcBef>
        <a:spcPts val="0"/>
      </a:spcBef>
      <a:spcAft>
        <a:spcPts val="0"/>
      </a:spcAft>
      <a:buClrTx/>
      <a:buSzTx/>
      <a:buFontTx/>
      <a:buNone/>
      <a:tabLst/>
      <a:defRPr kumimoji="0" sz="10000" b="0" i="0" u="none" strike="noStrike" cap="none" spc="-100" normalizeH="0" baseline="0">
        <a:ln>
          <a:noFill/>
        </a:ln>
        <a:solidFill>
          <a:srgbClr val="24242B"/>
        </a:solidFill>
        <a:effectLst/>
        <a:uFillTx/>
        <a:latin typeface="Bespoke Sans Bold"/>
        <a:ea typeface="Bespoke Sans Bold"/>
        <a:cs typeface="Bespoke Sans Bold"/>
        <a:sym typeface="Bespoke Sans Bold"/>
      </a:defRPr>
    </a:lvl2pPr>
    <a:lvl3pPr marL="0" marR="0" indent="457200" algn="l" defTabSz="825500" rtl="0" fontAlgn="auto" latinLnBrk="0" hangingPunct="0">
      <a:lnSpc>
        <a:spcPct val="100000"/>
      </a:lnSpc>
      <a:spcBef>
        <a:spcPts val="0"/>
      </a:spcBef>
      <a:spcAft>
        <a:spcPts val="0"/>
      </a:spcAft>
      <a:buClrTx/>
      <a:buSzTx/>
      <a:buFontTx/>
      <a:buNone/>
      <a:tabLst/>
      <a:defRPr kumimoji="0" sz="10000" b="0" i="0" u="none" strike="noStrike" cap="none" spc="-100" normalizeH="0" baseline="0">
        <a:ln>
          <a:noFill/>
        </a:ln>
        <a:solidFill>
          <a:srgbClr val="24242B"/>
        </a:solidFill>
        <a:effectLst/>
        <a:uFillTx/>
        <a:latin typeface="Bespoke Sans Bold"/>
        <a:ea typeface="Bespoke Sans Bold"/>
        <a:cs typeface="Bespoke Sans Bold"/>
        <a:sym typeface="Bespoke Sans Bold"/>
      </a:defRPr>
    </a:lvl3pPr>
    <a:lvl4pPr marL="0" marR="0" indent="685800" algn="l" defTabSz="825500" rtl="0" fontAlgn="auto" latinLnBrk="0" hangingPunct="0">
      <a:lnSpc>
        <a:spcPct val="100000"/>
      </a:lnSpc>
      <a:spcBef>
        <a:spcPts val="0"/>
      </a:spcBef>
      <a:spcAft>
        <a:spcPts val="0"/>
      </a:spcAft>
      <a:buClrTx/>
      <a:buSzTx/>
      <a:buFontTx/>
      <a:buNone/>
      <a:tabLst/>
      <a:defRPr kumimoji="0" sz="10000" b="0" i="0" u="none" strike="noStrike" cap="none" spc="-100" normalizeH="0" baseline="0">
        <a:ln>
          <a:noFill/>
        </a:ln>
        <a:solidFill>
          <a:srgbClr val="24242B"/>
        </a:solidFill>
        <a:effectLst/>
        <a:uFillTx/>
        <a:latin typeface="Bespoke Sans Bold"/>
        <a:ea typeface="Bespoke Sans Bold"/>
        <a:cs typeface="Bespoke Sans Bold"/>
        <a:sym typeface="Bespoke Sans Bold"/>
      </a:defRPr>
    </a:lvl4pPr>
    <a:lvl5pPr marL="0" marR="0" indent="914400" algn="l" defTabSz="825500" rtl="0" fontAlgn="auto" latinLnBrk="0" hangingPunct="0">
      <a:lnSpc>
        <a:spcPct val="100000"/>
      </a:lnSpc>
      <a:spcBef>
        <a:spcPts val="0"/>
      </a:spcBef>
      <a:spcAft>
        <a:spcPts val="0"/>
      </a:spcAft>
      <a:buClrTx/>
      <a:buSzTx/>
      <a:buFontTx/>
      <a:buNone/>
      <a:tabLst/>
      <a:defRPr kumimoji="0" sz="10000" b="0" i="0" u="none" strike="noStrike" cap="none" spc="-100" normalizeH="0" baseline="0">
        <a:ln>
          <a:noFill/>
        </a:ln>
        <a:solidFill>
          <a:srgbClr val="24242B"/>
        </a:solidFill>
        <a:effectLst/>
        <a:uFillTx/>
        <a:latin typeface="Bespoke Sans Bold"/>
        <a:ea typeface="Bespoke Sans Bold"/>
        <a:cs typeface="Bespoke Sans Bold"/>
        <a:sym typeface="Bespoke Sans Bold"/>
      </a:defRPr>
    </a:lvl5pPr>
    <a:lvl6pPr marL="0" marR="0" indent="1143000" algn="l" defTabSz="825500" rtl="0" fontAlgn="auto" latinLnBrk="0" hangingPunct="0">
      <a:lnSpc>
        <a:spcPct val="100000"/>
      </a:lnSpc>
      <a:spcBef>
        <a:spcPts val="0"/>
      </a:spcBef>
      <a:spcAft>
        <a:spcPts val="0"/>
      </a:spcAft>
      <a:buClrTx/>
      <a:buSzTx/>
      <a:buFontTx/>
      <a:buNone/>
      <a:tabLst/>
      <a:defRPr kumimoji="0" sz="10000" b="0" i="0" u="none" strike="noStrike" cap="none" spc="-100" normalizeH="0" baseline="0">
        <a:ln>
          <a:noFill/>
        </a:ln>
        <a:solidFill>
          <a:srgbClr val="24242B"/>
        </a:solidFill>
        <a:effectLst/>
        <a:uFillTx/>
        <a:latin typeface="Bespoke Sans Bold"/>
        <a:ea typeface="Bespoke Sans Bold"/>
        <a:cs typeface="Bespoke Sans Bold"/>
        <a:sym typeface="Bespoke Sans Bold"/>
      </a:defRPr>
    </a:lvl6pPr>
    <a:lvl7pPr marL="0" marR="0" indent="1371600" algn="l" defTabSz="825500" rtl="0" fontAlgn="auto" latinLnBrk="0" hangingPunct="0">
      <a:lnSpc>
        <a:spcPct val="100000"/>
      </a:lnSpc>
      <a:spcBef>
        <a:spcPts val="0"/>
      </a:spcBef>
      <a:spcAft>
        <a:spcPts val="0"/>
      </a:spcAft>
      <a:buClrTx/>
      <a:buSzTx/>
      <a:buFontTx/>
      <a:buNone/>
      <a:tabLst/>
      <a:defRPr kumimoji="0" sz="10000" b="0" i="0" u="none" strike="noStrike" cap="none" spc="-100" normalizeH="0" baseline="0">
        <a:ln>
          <a:noFill/>
        </a:ln>
        <a:solidFill>
          <a:srgbClr val="24242B"/>
        </a:solidFill>
        <a:effectLst/>
        <a:uFillTx/>
        <a:latin typeface="Bespoke Sans Bold"/>
        <a:ea typeface="Bespoke Sans Bold"/>
        <a:cs typeface="Bespoke Sans Bold"/>
        <a:sym typeface="Bespoke Sans Bold"/>
      </a:defRPr>
    </a:lvl7pPr>
    <a:lvl8pPr marL="0" marR="0" indent="1600200" algn="l" defTabSz="825500" rtl="0" fontAlgn="auto" latinLnBrk="0" hangingPunct="0">
      <a:lnSpc>
        <a:spcPct val="100000"/>
      </a:lnSpc>
      <a:spcBef>
        <a:spcPts val="0"/>
      </a:spcBef>
      <a:spcAft>
        <a:spcPts val="0"/>
      </a:spcAft>
      <a:buClrTx/>
      <a:buSzTx/>
      <a:buFontTx/>
      <a:buNone/>
      <a:tabLst/>
      <a:defRPr kumimoji="0" sz="10000" b="0" i="0" u="none" strike="noStrike" cap="none" spc="-100" normalizeH="0" baseline="0">
        <a:ln>
          <a:noFill/>
        </a:ln>
        <a:solidFill>
          <a:srgbClr val="24242B"/>
        </a:solidFill>
        <a:effectLst/>
        <a:uFillTx/>
        <a:latin typeface="Bespoke Sans Bold"/>
        <a:ea typeface="Bespoke Sans Bold"/>
        <a:cs typeface="Bespoke Sans Bold"/>
        <a:sym typeface="Bespoke Sans Bold"/>
      </a:defRPr>
    </a:lvl8pPr>
    <a:lvl9pPr marL="0" marR="0" indent="1828800" algn="l" defTabSz="825500" rtl="0" fontAlgn="auto" latinLnBrk="0" hangingPunct="0">
      <a:lnSpc>
        <a:spcPct val="100000"/>
      </a:lnSpc>
      <a:spcBef>
        <a:spcPts val="0"/>
      </a:spcBef>
      <a:spcAft>
        <a:spcPts val="0"/>
      </a:spcAft>
      <a:buClrTx/>
      <a:buSzTx/>
      <a:buFontTx/>
      <a:buNone/>
      <a:tabLst/>
      <a:defRPr kumimoji="0" sz="10000" b="0" i="0" u="none" strike="noStrike" cap="none" spc="-100" normalizeH="0" baseline="0">
        <a:ln>
          <a:noFill/>
        </a:ln>
        <a:solidFill>
          <a:srgbClr val="24242B"/>
        </a:solidFill>
        <a:effectLst/>
        <a:uFillTx/>
        <a:latin typeface="Bespoke Sans Bold"/>
        <a:ea typeface="Bespoke Sans Bold"/>
        <a:cs typeface="Bespoke Sans Bold"/>
        <a:sym typeface="Bespoke Sans Bold"/>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lumOff val="-13575"/>
            </a:schemeClr>
          </a:solidFill>
        </a:fill>
      </a:tcStyle>
    </a:firstCol>
    <a:lastRow>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hueOff val="114395"/>
              <a:lumOff val="-24975"/>
            </a:schemeClr>
          </a:solidFill>
        </a:fill>
      </a:tcStyle>
    </a:firstRow>
  </a:tblStyle>
  <a:tblStyle styleId="{C7B018BB-80A7-4F77-B60F-C8B233D01FF8}" styleName="">
    <a:tblBg/>
    <a:wholeTbl>
      <a:tcTxStyle b="off" i="off">
        <a:font>
          <a:latin typeface="Helvetica Neue"/>
          <a:ea typeface="Helvetica Neue"/>
          <a:cs typeface="Helvetica Neue"/>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ff" i="off">
        <a:font>
          <a:latin typeface="Helvetica Neue Medium"/>
          <a:ea typeface="Helvetica Neue Medium"/>
          <a:cs typeface="Helvetica Neue Medium"/>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3">
              <a:hueOff val="362282"/>
              <a:satOff val="31803"/>
              <a:lumOff val="-18242"/>
            </a:schemeClr>
          </a:solidFill>
        </a:fill>
      </a:tcStyle>
    </a:firstCol>
    <a:lastRow>
      <a:tcTxStyle b="off" i="off">
        <a:font>
          <a:latin typeface="Helvetica Neue"/>
          <a:ea typeface="Helvetica Neue"/>
          <a:cs typeface="Helvetica Neue"/>
        </a:font>
        <a:srgbClr val="000000"/>
      </a:tcTxStyle>
      <a:tcStyle>
        <a:tcBdr>
          <a:left>
            <a:ln w="12700" cap="flat">
              <a:solidFill>
                <a:srgbClr val="606060"/>
              </a:solidFill>
              <a:prstDash val="solid"/>
              <a:miter lim="400000"/>
            </a:ln>
          </a:left>
          <a:right>
            <a:ln w="12700" cap="flat">
              <a:solidFill>
                <a:srgbClr val="606060"/>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EBEBEB"/>
          </a:solidFill>
        </a:fill>
      </a:tcStyle>
    </a:lastRow>
    <a:firstRow>
      <a:tcTxStyle b="off" i="off">
        <a:font>
          <a:latin typeface="Helvetica Neue Medium"/>
          <a:ea typeface="Helvetica Neue Medium"/>
          <a:cs typeface="Helvetica Neue Medium"/>
        </a:font>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rgbClr val="017101"/>
          </a:solidFill>
        </a:fill>
      </a:tcStyle>
    </a:firstRow>
  </a:tblStyle>
  <a:tblStyle styleId="{EEE7283C-3CF3-47DC-8721-378D4A62B228}" styleName="">
    <a:tblBg/>
    <a:wholeTbl>
      <a:tcTxStyle b="off" i="off">
        <a:font>
          <a:latin typeface="Helvetica Neue Light"/>
          <a:ea typeface="Helvetica Neue Light"/>
          <a:cs typeface="Helvetica Neue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FAF7E9"/>
          </a:solidFill>
        </a:fill>
      </a:tcStyle>
    </a:wholeTbl>
    <a:band2H>
      <a:tcTxStyle/>
      <a:tcStyle>
        <a:tcBdr/>
        <a:fill>
          <a:solidFill>
            <a:srgbClr val="EDEADD"/>
          </a:solidFill>
        </a:fill>
      </a:tcStyle>
    </a:band2H>
    <a:firstCol>
      <a:tcTxStyle b="off" i="off">
        <a:font>
          <a:latin typeface="Helvetica Neue Medium"/>
          <a:ea typeface="Helvetica Neue Medium"/>
          <a:cs typeface="Helvetica Neue Medium"/>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9BA00"/>
          </a:solidFill>
        </a:fill>
      </a:tcStyle>
    </a:firstCol>
    <a:lastRow>
      <a:tcTxStyle b="off" i="off">
        <a:font>
          <a:latin typeface="Helvetica Neue Medium"/>
          <a:ea typeface="Helvetica Neue Medium"/>
          <a:cs typeface="Helvetica Neue Medium"/>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lastRow>
    <a:firstRow>
      <a:tcTxStyle b="off" i="off">
        <a:font>
          <a:latin typeface="Helvetica Neue Medium"/>
          <a:ea typeface="Helvetica Neue Medium"/>
          <a:cs typeface="Helvetica Neue Medium"/>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firstRow>
  </a:tblStyle>
  <a:tblStyle styleId="{CF821DB8-F4EB-4A41-A1BA-3FCAFE7338EE}" styleName="">
    <a:tblBg/>
    <a:wholeTbl>
      <a:tcTxStyle b="off" i="off">
        <a:font>
          <a:latin typeface="Helvetica Neue"/>
          <a:ea typeface="Helvetica Neue"/>
          <a:cs typeface="Helvetica Neue"/>
        </a:font>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EBEBEB"/>
          </a:solidFill>
        </a:fill>
      </a:tcStyle>
    </a:wholeTbl>
    <a:band2H>
      <a:tcTxStyle/>
      <a:tcStyle>
        <a:tcBdr/>
        <a:fill>
          <a:solidFill>
            <a:srgbClr val="DADBDA"/>
          </a:solidFill>
        </a:fill>
      </a:tcStyle>
    </a:band2H>
    <a:firstCol>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chemeClr val="accent6">
              <a:hueOff val="-146070"/>
              <a:satOff val="-10048"/>
              <a:lumOff val="-30626"/>
            </a:schemeClr>
          </a:solidFill>
        </a:fill>
      </a:tcStyle>
    </a:firstCol>
    <a:la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lastRow>
    <a:fir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firstRow>
  </a:tblStyle>
  <a:tblStyle styleId="{33BA23B1-9221-436E-865A-0063620EA4FD}" styleName="">
    <a:tblBg/>
    <a:wholeTbl>
      <a:tcTxStyle b="off" i="off">
        <a:font>
          <a:latin typeface="Helvetica Neue"/>
          <a:ea typeface="Helvetica Neue"/>
          <a:cs typeface="Helvetica Neue"/>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B5B5C1"/>
          </a:solidFill>
        </a:fill>
      </a:tcStyle>
    </a:wholeTbl>
    <a:band2H>
      <a:tcTxStyle/>
      <a:tcStyle>
        <a:tcBdr/>
        <a:fill>
          <a:solidFill>
            <a:srgbClr val="9A9AA5"/>
          </a:solidFill>
        </a:fill>
      </a:tcStyle>
    </a:band2H>
    <a:firstCol>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85F"/>
          </a:solidFill>
        </a:fill>
      </a:tcStyle>
    </a:firstCol>
    <a:la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lastRow>
    <a:fir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firstRow>
  </a:tblStyle>
  <a:tblStyle styleId="{2708684C-4D16-4618-839F-0558EEFCDFE6}" styleName="">
    <a:tblBg/>
    <a:wholeTbl>
      <a:tcTxStyle b="off"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Neue"/>
          <a:ea typeface="Helvetica Neue"/>
          <a:cs typeface="Helvetica Neue"/>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422" autoAdjust="0"/>
    <p:restoredTop sz="94660"/>
  </p:normalViewPr>
  <p:slideViewPr>
    <p:cSldViewPr snapToGrid="0">
      <p:cViewPr varScale="1">
        <p:scale>
          <a:sx n="70" d="100"/>
          <a:sy n="70" d="100"/>
        </p:scale>
        <p:origin x="96" y="54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60" name="Shape 160"/>
          <p:cNvSpPr>
            <a:spLocks noGrp="1" noRot="1" noChangeAspect="1"/>
          </p:cNvSpPr>
          <p:nvPr>
            <p:ph type="sldImg"/>
          </p:nvPr>
        </p:nvSpPr>
        <p:spPr>
          <a:xfrm>
            <a:off x="1143000" y="685800"/>
            <a:ext cx="4572000" cy="3429000"/>
          </a:xfrm>
          <a:prstGeom prst="rect">
            <a:avLst/>
          </a:prstGeom>
        </p:spPr>
        <p:txBody>
          <a:bodyPr/>
          <a:lstStyle/>
          <a:p>
            <a:endParaRPr/>
          </a:p>
        </p:txBody>
      </p:sp>
      <p:sp>
        <p:nvSpPr>
          <p:cNvPr id="161" name="Shape 161"/>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0.png"/><Relationship Id="rId7" Type="http://schemas.openxmlformats.org/officeDocument/2006/relationships/image" Target="../media/image13.png"/><Relationship Id="rId2" Type="http://schemas.openxmlformats.org/officeDocument/2006/relationships/image" Target="../media/image9.png"/><Relationship Id="rId1" Type="http://schemas.openxmlformats.org/officeDocument/2006/relationships/slideMaster" Target="../slideMasters/slideMaster1.xml"/><Relationship Id="rId6" Type="http://schemas.openxmlformats.org/officeDocument/2006/relationships/image" Target="../media/image12.png"/><Relationship Id="rId5" Type="http://schemas.openxmlformats.org/officeDocument/2006/relationships/image" Target="../media/image8.png"/><Relationship Id="rId10" Type="http://schemas.openxmlformats.org/officeDocument/2006/relationships/image" Target="../media/image6.png"/><Relationship Id="rId4" Type="http://schemas.openxmlformats.org/officeDocument/2006/relationships/image" Target="../media/image11.png"/><Relationship Id="rId9" Type="http://schemas.openxmlformats.org/officeDocument/2006/relationships/image" Target="../media/image15.png"/></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Cover">
    <p:spTree>
      <p:nvGrpSpPr>
        <p:cNvPr id="1" name=""/>
        <p:cNvGrpSpPr/>
        <p:nvPr/>
      </p:nvGrpSpPr>
      <p:grpSpPr>
        <a:xfrm>
          <a:off x="0" y="0"/>
          <a:ext cx="0" cy="0"/>
          <a:chOff x="0" y="0"/>
          <a:chExt cx="0" cy="0"/>
        </a:xfrm>
      </p:grpSpPr>
      <p:sp>
        <p:nvSpPr>
          <p:cNvPr id="2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Divider/Blue">
    <p:bg>
      <p:bgPr>
        <a:solidFill>
          <a:srgbClr val="862EE4"/>
        </a:solidFill>
        <a:effectLst/>
      </p:bgPr>
    </p:bg>
    <p:spTree>
      <p:nvGrpSpPr>
        <p:cNvPr id="1" name=""/>
        <p:cNvGrpSpPr/>
        <p:nvPr/>
      </p:nvGrpSpPr>
      <p:grpSpPr>
        <a:xfrm>
          <a:off x="0" y="0"/>
          <a:ext cx="0" cy="0"/>
          <a:chOff x="0" y="0"/>
          <a:chExt cx="0" cy="0"/>
        </a:xfrm>
      </p:grpSpPr>
      <p:pic>
        <p:nvPicPr>
          <p:cNvPr id="27" name="2-Divider.jpg" descr="2-Divider.jpg"/>
          <p:cNvPicPr>
            <a:picLocks noChangeAspect="1"/>
          </p:cNvPicPr>
          <p:nvPr/>
        </p:nvPicPr>
        <p:blipFill>
          <a:blip r:embed="rId2"/>
          <a:stretch>
            <a:fillRect/>
          </a:stretch>
        </p:blipFill>
        <p:spPr>
          <a:xfrm>
            <a:off x="0" y="0"/>
            <a:ext cx="24384000" cy="13716000"/>
          </a:xfrm>
          <a:prstGeom prst="rect">
            <a:avLst/>
          </a:prstGeom>
          <a:ln w="12700">
            <a:miter lim="400000"/>
          </a:ln>
        </p:spPr>
      </p:pic>
      <p:sp>
        <p:nvSpPr>
          <p:cNvPr id="28" name="Line"/>
          <p:cNvSpPr/>
          <p:nvPr/>
        </p:nvSpPr>
        <p:spPr>
          <a:xfrm flipV="1">
            <a:off x="634999" y="1756370"/>
            <a:ext cx="2" cy="10100806"/>
          </a:xfrm>
          <a:prstGeom prst="line">
            <a:avLst/>
          </a:prstGeom>
          <a:ln w="6350">
            <a:solidFill>
              <a:srgbClr val="FFFFFF">
                <a:alpha val="74680"/>
              </a:srgbClr>
            </a:solidFill>
            <a:miter lim="400000"/>
          </a:ln>
        </p:spPr>
        <p:txBody>
          <a:bodyPr lIns="0" tIns="0" rIns="0" bIns="0" anchor="ctr"/>
          <a:lstStyle/>
          <a:p>
            <a:pPr algn="ctr">
              <a:defRPr sz="3200" spc="0">
                <a:solidFill>
                  <a:srgbClr val="FFFFFF"/>
                </a:solidFill>
                <a:latin typeface="Helvetica Neue Medium"/>
                <a:ea typeface="Helvetica Neue Medium"/>
                <a:cs typeface="Helvetica Neue Medium"/>
                <a:sym typeface="Helvetica Neue Medium"/>
              </a:defRPr>
            </a:pPr>
            <a:endParaRPr/>
          </a:p>
        </p:txBody>
      </p:sp>
      <p:pic>
        <p:nvPicPr>
          <p:cNvPr id="29" name="Image" descr="Image"/>
          <p:cNvPicPr>
            <a:picLocks noChangeAspect="1"/>
          </p:cNvPicPr>
          <p:nvPr/>
        </p:nvPicPr>
        <p:blipFill>
          <a:blip r:embed="rId3"/>
          <a:stretch>
            <a:fillRect/>
          </a:stretch>
        </p:blipFill>
        <p:spPr>
          <a:xfrm>
            <a:off x="0" y="0"/>
            <a:ext cx="1549400" cy="13716000"/>
          </a:xfrm>
          <a:prstGeom prst="rect">
            <a:avLst/>
          </a:prstGeom>
          <a:ln w="12700">
            <a:miter lim="400000"/>
          </a:ln>
        </p:spPr>
      </p:pic>
      <p:grpSp>
        <p:nvGrpSpPr>
          <p:cNvPr id="33" name="Group"/>
          <p:cNvGrpSpPr/>
          <p:nvPr/>
        </p:nvGrpSpPr>
        <p:grpSpPr>
          <a:xfrm>
            <a:off x="447579" y="-256681"/>
            <a:ext cx="654242" cy="12114249"/>
            <a:chOff x="0" y="0"/>
            <a:chExt cx="654240" cy="12114247"/>
          </a:xfrm>
        </p:grpSpPr>
        <p:sp>
          <p:nvSpPr>
            <p:cNvPr id="30" name="Line"/>
            <p:cNvSpPr/>
            <p:nvPr/>
          </p:nvSpPr>
          <p:spPr>
            <a:xfrm flipV="1">
              <a:off x="187420" y="2013050"/>
              <a:ext cx="1" cy="5858914"/>
            </a:xfrm>
            <a:prstGeom prst="line">
              <a:avLst/>
            </a:prstGeom>
            <a:noFill/>
            <a:ln w="6350" cap="flat">
              <a:solidFill>
                <a:srgbClr val="FFFFFF"/>
              </a:solidFill>
              <a:prstDash val="solid"/>
              <a:miter lim="400000"/>
            </a:ln>
            <a:effectLst/>
          </p:spPr>
          <p:txBody>
            <a:bodyPr wrap="square" lIns="0" tIns="0" rIns="0" bIns="0" numCol="1" anchor="ctr">
              <a:noAutofit/>
            </a:bodyPr>
            <a:lstStyle/>
            <a:p>
              <a:pPr algn="ctr">
                <a:defRPr sz="3200" spc="0">
                  <a:solidFill>
                    <a:srgbClr val="FFFFFF"/>
                  </a:solidFill>
                  <a:latin typeface="Helvetica Neue Medium"/>
                  <a:ea typeface="Helvetica Neue Medium"/>
                  <a:cs typeface="Helvetica Neue Medium"/>
                  <a:sym typeface="Helvetica Neue Medium"/>
                </a:defRPr>
              </a:pPr>
              <a:endParaRPr/>
            </a:p>
          </p:txBody>
        </p:sp>
        <p:sp>
          <p:nvSpPr>
            <p:cNvPr id="31" name="&gt;_"/>
            <p:cNvSpPr txBox="1"/>
            <p:nvPr/>
          </p:nvSpPr>
          <p:spPr>
            <a:xfrm>
              <a:off x="0" y="0"/>
              <a:ext cx="654241" cy="118516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defTabSz="12700">
                <a:lnSpc>
                  <a:spcPts val="10000"/>
                </a:lnSpc>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800" spc="0">
                  <a:solidFill>
                    <a:srgbClr val="FFFFFF"/>
                  </a:solidFill>
                  <a:latin typeface="Greycliff CF Light"/>
                  <a:ea typeface="Greycliff CF Light"/>
                  <a:cs typeface="Greycliff CF Light"/>
                  <a:sym typeface="Greycliff CF Light"/>
                </a:defRPr>
              </a:lvl1pPr>
            </a:lstStyle>
            <a:p>
              <a:r>
                <a:t>&gt;_</a:t>
              </a:r>
            </a:p>
          </p:txBody>
        </p:sp>
        <p:pic>
          <p:nvPicPr>
            <p:cNvPr id="32" name="Image" descr="Image"/>
            <p:cNvPicPr>
              <a:picLocks noChangeAspect="1"/>
            </p:cNvPicPr>
            <p:nvPr/>
          </p:nvPicPr>
          <p:blipFill>
            <a:blip r:embed="rId4">
              <a:alphaModFix amt="90000"/>
            </a:blip>
            <a:srcRect/>
            <a:stretch>
              <a:fillRect/>
            </a:stretch>
          </p:blipFill>
          <p:spPr>
            <a:xfrm>
              <a:off x="51953" y="8558247"/>
              <a:ext cx="279401" cy="3556001"/>
            </a:xfrm>
            <a:prstGeom prst="rect">
              <a:avLst/>
            </a:prstGeom>
            <a:ln w="12700" cap="flat">
              <a:noFill/>
              <a:miter lim="400000"/>
            </a:ln>
            <a:effectLst/>
          </p:spPr>
        </p:pic>
      </p:grpSp>
      <p:sp>
        <p:nvSpPr>
          <p:cNvPr id="34" name="Slide Number"/>
          <p:cNvSpPr txBox="1">
            <a:spLocks noGrp="1"/>
          </p:cNvSpPr>
          <p:nvPr>
            <p:ph type="sldNum" sz="quarter" idx="2"/>
          </p:nvPr>
        </p:nvSpPr>
        <p:spPr>
          <a:xfrm>
            <a:off x="355600" y="13030200"/>
            <a:ext cx="300025" cy="3429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proje status">
    <p:bg>
      <p:bgPr>
        <a:solidFill>
          <a:srgbClr val="FFFFFF"/>
        </a:solidFill>
        <a:effectLst/>
      </p:bgPr>
    </p:bg>
    <p:spTree>
      <p:nvGrpSpPr>
        <p:cNvPr id="1" name=""/>
        <p:cNvGrpSpPr/>
        <p:nvPr/>
      </p:nvGrpSpPr>
      <p:grpSpPr>
        <a:xfrm>
          <a:off x="0" y="0"/>
          <a:ext cx="0" cy="0"/>
          <a:chOff x="0" y="0"/>
          <a:chExt cx="0" cy="0"/>
        </a:xfrm>
      </p:grpSpPr>
      <p:pic>
        <p:nvPicPr>
          <p:cNvPr id="56" name="Image" descr="Image"/>
          <p:cNvPicPr>
            <a:picLocks noChangeAspect="1"/>
          </p:cNvPicPr>
          <p:nvPr/>
        </p:nvPicPr>
        <p:blipFill>
          <a:blip r:embed="rId2"/>
          <a:stretch>
            <a:fillRect/>
          </a:stretch>
        </p:blipFill>
        <p:spPr>
          <a:xfrm>
            <a:off x="-66102" y="0"/>
            <a:ext cx="24218901" cy="13716001"/>
          </a:xfrm>
          <a:prstGeom prst="rect">
            <a:avLst/>
          </a:prstGeom>
          <a:ln w="12700">
            <a:miter lim="400000"/>
          </a:ln>
        </p:spPr>
      </p:pic>
      <p:pic>
        <p:nvPicPr>
          <p:cNvPr id="57" name="Image" descr="Image"/>
          <p:cNvPicPr>
            <a:picLocks noChangeAspect="1"/>
          </p:cNvPicPr>
          <p:nvPr/>
        </p:nvPicPr>
        <p:blipFill>
          <a:blip r:embed="rId3">
            <a:alphaModFix amt="4000"/>
          </a:blip>
          <a:stretch>
            <a:fillRect/>
          </a:stretch>
        </p:blipFill>
        <p:spPr>
          <a:xfrm>
            <a:off x="22361563" y="224844"/>
            <a:ext cx="1104901" cy="1104901"/>
          </a:xfrm>
          <a:prstGeom prst="rect">
            <a:avLst/>
          </a:prstGeom>
          <a:ln w="12700">
            <a:miter lim="400000"/>
          </a:ln>
        </p:spPr>
      </p:pic>
      <p:pic>
        <p:nvPicPr>
          <p:cNvPr id="58" name="Image" descr="Image"/>
          <p:cNvPicPr>
            <a:picLocks noChangeAspect="1"/>
          </p:cNvPicPr>
          <p:nvPr/>
        </p:nvPicPr>
        <p:blipFill>
          <a:blip r:embed="rId4">
            <a:alphaModFix amt="4000"/>
          </a:blip>
          <a:stretch>
            <a:fillRect/>
          </a:stretch>
        </p:blipFill>
        <p:spPr>
          <a:xfrm>
            <a:off x="20812128" y="4887959"/>
            <a:ext cx="1104901" cy="1104901"/>
          </a:xfrm>
          <a:prstGeom prst="rect">
            <a:avLst/>
          </a:prstGeom>
          <a:ln w="12700">
            <a:miter lim="400000"/>
          </a:ln>
        </p:spPr>
      </p:pic>
      <p:pic>
        <p:nvPicPr>
          <p:cNvPr id="59" name="Image" descr="Image"/>
          <p:cNvPicPr>
            <a:picLocks noChangeAspect="1"/>
          </p:cNvPicPr>
          <p:nvPr/>
        </p:nvPicPr>
        <p:blipFill>
          <a:blip r:embed="rId5"/>
          <a:stretch>
            <a:fillRect/>
          </a:stretch>
        </p:blipFill>
        <p:spPr>
          <a:xfrm>
            <a:off x="0" y="0"/>
            <a:ext cx="1549400" cy="13716000"/>
          </a:xfrm>
          <a:prstGeom prst="rect">
            <a:avLst/>
          </a:prstGeom>
          <a:ln w="12700">
            <a:miter lim="400000"/>
          </a:ln>
        </p:spPr>
      </p:pic>
      <p:pic>
        <p:nvPicPr>
          <p:cNvPr id="60" name="Image" descr="Image"/>
          <p:cNvPicPr>
            <a:picLocks noChangeAspect="1"/>
          </p:cNvPicPr>
          <p:nvPr/>
        </p:nvPicPr>
        <p:blipFill>
          <a:blip r:embed="rId6"/>
          <a:stretch>
            <a:fillRect/>
          </a:stretch>
        </p:blipFill>
        <p:spPr>
          <a:xfrm>
            <a:off x="14579600" y="0"/>
            <a:ext cx="9804400" cy="11760200"/>
          </a:xfrm>
          <a:prstGeom prst="rect">
            <a:avLst/>
          </a:prstGeom>
          <a:ln w="12700">
            <a:miter lim="400000"/>
          </a:ln>
        </p:spPr>
      </p:pic>
      <p:pic>
        <p:nvPicPr>
          <p:cNvPr id="61" name="Image" descr="Image"/>
          <p:cNvPicPr>
            <a:picLocks noChangeAspect="1"/>
          </p:cNvPicPr>
          <p:nvPr/>
        </p:nvPicPr>
        <p:blipFill>
          <a:blip r:embed="rId7"/>
          <a:stretch>
            <a:fillRect/>
          </a:stretch>
        </p:blipFill>
        <p:spPr>
          <a:xfrm>
            <a:off x="17297400" y="0"/>
            <a:ext cx="7086600" cy="8496300"/>
          </a:xfrm>
          <a:prstGeom prst="rect">
            <a:avLst/>
          </a:prstGeom>
          <a:ln w="12700">
            <a:miter lim="400000"/>
          </a:ln>
        </p:spPr>
      </p:pic>
      <p:pic>
        <p:nvPicPr>
          <p:cNvPr id="62" name="Image" descr="Image"/>
          <p:cNvPicPr>
            <a:picLocks noChangeAspect="1"/>
          </p:cNvPicPr>
          <p:nvPr/>
        </p:nvPicPr>
        <p:blipFill>
          <a:blip r:embed="rId8"/>
          <a:stretch>
            <a:fillRect/>
          </a:stretch>
        </p:blipFill>
        <p:spPr>
          <a:xfrm>
            <a:off x="21609050" y="-419749"/>
            <a:ext cx="1104900" cy="1104901"/>
          </a:xfrm>
          <a:prstGeom prst="rect">
            <a:avLst/>
          </a:prstGeom>
          <a:ln w="12700">
            <a:miter lim="400000"/>
          </a:ln>
        </p:spPr>
      </p:pic>
      <p:pic>
        <p:nvPicPr>
          <p:cNvPr id="63" name="Image" descr="Image"/>
          <p:cNvPicPr>
            <a:picLocks noChangeAspect="1"/>
          </p:cNvPicPr>
          <p:nvPr/>
        </p:nvPicPr>
        <p:blipFill>
          <a:blip r:embed="rId9"/>
          <a:stretch>
            <a:fillRect/>
          </a:stretch>
        </p:blipFill>
        <p:spPr>
          <a:xfrm>
            <a:off x="23477236" y="1787625"/>
            <a:ext cx="1104901" cy="1104901"/>
          </a:xfrm>
          <a:prstGeom prst="rect">
            <a:avLst/>
          </a:prstGeom>
          <a:ln w="12700">
            <a:miter lim="400000"/>
          </a:ln>
        </p:spPr>
      </p:pic>
      <p:pic>
        <p:nvPicPr>
          <p:cNvPr id="64" name="Image" descr="Image"/>
          <p:cNvPicPr>
            <a:picLocks noChangeAspect="1"/>
          </p:cNvPicPr>
          <p:nvPr/>
        </p:nvPicPr>
        <p:blipFill>
          <a:blip r:embed="rId3"/>
          <a:stretch>
            <a:fillRect/>
          </a:stretch>
        </p:blipFill>
        <p:spPr>
          <a:xfrm>
            <a:off x="20351750" y="2032529"/>
            <a:ext cx="1104900" cy="1104901"/>
          </a:xfrm>
          <a:prstGeom prst="rect">
            <a:avLst/>
          </a:prstGeom>
          <a:ln w="12700">
            <a:miter lim="400000"/>
          </a:ln>
        </p:spPr>
      </p:pic>
      <p:pic>
        <p:nvPicPr>
          <p:cNvPr id="65" name="Image" descr="Image"/>
          <p:cNvPicPr>
            <a:picLocks noChangeAspect="1"/>
          </p:cNvPicPr>
          <p:nvPr/>
        </p:nvPicPr>
        <p:blipFill>
          <a:blip r:embed="rId4"/>
          <a:stretch>
            <a:fillRect/>
          </a:stretch>
        </p:blipFill>
        <p:spPr>
          <a:xfrm>
            <a:off x="20812128" y="4887959"/>
            <a:ext cx="1104901" cy="1104901"/>
          </a:xfrm>
          <a:prstGeom prst="rect">
            <a:avLst/>
          </a:prstGeom>
          <a:ln w="12700">
            <a:miter lim="400000"/>
          </a:ln>
        </p:spPr>
      </p:pic>
      <p:grpSp>
        <p:nvGrpSpPr>
          <p:cNvPr id="69" name="Group"/>
          <p:cNvGrpSpPr/>
          <p:nvPr/>
        </p:nvGrpSpPr>
        <p:grpSpPr>
          <a:xfrm>
            <a:off x="447579" y="-256681"/>
            <a:ext cx="654242" cy="12114249"/>
            <a:chOff x="0" y="0"/>
            <a:chExt cx="654240" cy="12114247"/>
          </a:xfrm>
        </p:grpSpPr>
        <p:sp>
          <p:nvSpPr>
            <p:cNvPr id="66" name="Line"/>
            <p:cNvSpPr/>
            <p:nvPr/>
          </p:nvSpPr>
          <p:spPr>
            <a:xfrm flipV="1">
              <a:off x="187420" y="2013050"/>
              <a:ext cx="1" cy="5858914"/>
            </a:xfrm>
            <a:prstGeom prst="line">
              <a:avLst/>
            </a:prstGeom>
            <a:noFill/>
            <a:ln w="6350" cap="flat">
              <a:solidFill>
                <a:srgbClr val="FFFFFF"/>
              </a:solidFill>
              <a:prstDash val="solid"/>
              <a:miter lim="400000"/>
            </a:ln>
            <a:effectLst/>
          </p:spPr>
          <p:txBody>
            <a:bodyPr wrap="square" lIns="0" tIns="0" rIns="0" bIns="0" numCol="1" anchor="ctr">
              <a:noAutofit/>
            </a:bodyPr>
            <a:lstStyle/>
            <a:p>
              <a:pPr algn="ctr">
                <a:defRPr sz="3200" spc="0">
                  <a:solidFill>
                    <a:srgbClr val="FFFFFF"/>
                  </a:solidFill>
                  <a:latin typeface="Helvetica Neue Medium"/>
                  <a:ea typeface="Helvetica Neue Medium"/>
                  <a:cs typeface="Helvetica Neue Medium"/>
                  <a:sym typeface="Helvetica Neue Medium"/>
                </a:defRPr>
              </a:pPr>
              <a:endParaRPr/>
            </a:p>
          </p:txBody>
        </p:sp>
        <p:sp>
          <p:nvSpPr>
            <p:cNvPr id="67" name="&gt;_"/>
            <p:cNvSpPr txBox="1"/>
            <p:nvPr/>
          </p:nvSpPr>
          <p:spPr>
            <a:xfrm>
              <a:off x="0" y="0"/>
              <a:ext cx="654241" cy="118516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defTabSz="12700">
                <a:lnSpc>
                  <a:spcPts val="10000"/>
                </a:lnSpc>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800" spc="0">
                  <a:solidFill>
                    <a:srgbClr val="FFFFFF"/>
                  </a:solidFill>
                  <a:latin typeface="Greycliff CF Bold"/>
                  <a:ea typeface="Greycliff CF Bold"/>
                  <a:cs typeface="Greycliff CF Bold"/>
                  <a:sym typeface="Greycliff CF Bold"/>
                </a:defRPr>
              </a:lvl1pPr>
            </a:lstStyle>
            <a:p>
              <a:r>
                <a:t>&gt;_</a:t>
              </a:r>
            </a:p>
          </p:txBody>
        </p:sp>
        <p:pic>
          <p:nvPicPr>
            <p:cNvPr id="68" name="Image" descr="Image"/>
            <p:cNvPicPr>
              <a:picLocks noChangeAspect="1"/>
            </p:cNvPicPr>
            <p:nvPr/>
          </p:nvPicPr>
          <p:blipFill>
            <a:blip r:embed="rId10">
              <a:alphaModFix amt="90000"/>
            </a:blip>
            <a:stretch>
              <a:fillRect/>
            </a:stretch>
          </p:blipFill>
          <p:spPr>
            <a:xfrm>
              <a:off x="51953" y="8558247"/>
              <a:ext cx="279401" cy="3556001"/>
            </a:xfrm>
            <a:prstGeom prst="rect">
              <a:avLst/>
            </a:prstGeom>
            <a:ln w="12700" cap="flat">
              <a:noFill/>
              <a:miter lim="400000"/>
            </a:ln>
            <a:effectLst/>
          </p:spPr>
        </p:pic>
      </p:grpSp>
      <p:sp>
        <p:nvSpPr>
          <p:cNvPr id="70" name="Slide Number"/>
          <p:cNvSpPr txBox="1">
            <a:spLocks noGrp="1"/>
          </p:cNvSpPr>
          <p:nvPr>
            <p:ph type="sldNum" sz="quarter" idx="2"/>
          </p:nvPr>
        </p:nvSpPr>
        <p:spPr>
          <a:xfrm>
            <a:off x="356540" y="13028082"/>
            <a:ext cx="300025" cy="342901"/>
          </a:xfrm>
          <a:prstGeom prst="rect">
            <a:avLst/>
          </a:prstGeom>
        </p:spPr>
        <p:txBody>
          <a:bodyPr/>
          <a:lstStyle>
            <a:lvl1pPr>
              <a:defRPr>
                <a:solidFill>
                  <a:srgbClr val="000000"/>
                </a:solidFill>
              </a:defRPr>
            </a:lvl1p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4.jpeg"/><Relationship Id="rId3" Type="http://schemas.openxmlformats.org/officeDocument/2006/relationships/slideLayout" Target="../slideLayouts/slideLayout3.xml"/><Relationship Id="rId7"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1.jpeg"/><Relationship Id="rId10" Type="http://schemas.openxmlformats.org/officeDocument/2006/relationships/image" Target="../media/image6.png"/><Relationship Id="rId4" Type="http://schemas.openxmlformats.org/officeDocument/2006/relationships/theme" Target="../theme/theme1.xml"/><Relationship Id="rId9"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2E50E4"/>
        </a:solidFill>
        <a:effectLst/>
      </p:bgPr>
    </p:bg>
    <p:spTree>
      <p:nvGrpSpPr>
        <p:cNvPr id="1" name=""/>
        <p:cNvGrpSpPr/>
        <p:nvPr/>
      </p:nvGrpSpPr>
      <p:grpSpPr>
        <a:xfrm>
          <a:off x="0" y="0"/>
          <a:ext cx="0" cy="0"/>
          <a:chOff x="0" y="0"/>
          <a:chExt cx="0" cy="0"/>
        </a:xfrm>
      </p:grpSpPr>
      <p:pic>
        <p:nvPicPr>
          <p:cNvPr id="2" name="bg.jpg" descr="bg.jpg"/>
          <p:cNvPicPr>
            <a:picLocks noChangeAspect="1"/>
          </p:cNvPicPr>
          <p:nvPr/>
        </p:nvPicPr>
        <p:blipFill>
          <a:blip r:embed="rId5"/>
          <a:stretch>
            <a:fillRect/>
          </a:stretch>
        </p:blipFill>
        <p:spPr>
          <a:xfrm>
            <a:off x="0" y="0"/>
            <a:ext cx="24384000" cy="13716000"/>
          </a:xfrm>
          <a:prstGeom prst="rect">
            <a:avLst/>
          </a:prstGeom>
          <a:ln w="12700">
            <a:miter lim="400000"/>
          </a:ln>
        </p:spPr>
      </p:pic>
      <p:pic>
        <p:nvPicPr>
          <p:cNvPr id="3" name="Image" descr="Image"/>
          <p:cNvPicPr>
            <a:picLocks noChangeAspect="1"/>
          </p:cNvPicPr>
          <p:nvPr/>
        </p:nvPicPr>
        <p:blipFill>
          <a:blip r:embed="rId6"/>
          <a:stretch>
            <a:fillRect/>
          </a:stretch>
        </p:blipFill>
        <p:spPr>
          <a:xfrm>
            <a:off x="9163126" y="0"/>
            <a:ext cx="15303501" cy="13716001"/>
          </a:xfrm>
          <a:prstGeom prst="rect">
            <a:avLst/>
          </a:prstGeom>
          <a:ln w="12700">
            <a:miter lim="400000"/>
          </a:ln>
        </p:spPr>
      </p:pic>
      <p:pic>
        <p:nvPicPr>
          <p:cNvPr id="4" name="Image" descr="Image"/>
          <p:cNvPicPr>
            <a:picLocks noChangeAspect="1"/>
          </p:cNvPicPr>
          <p:nvPr/>
        </p:nvPicPr>
        <p:blipFill>
          <a:blip r:embed="rId7"/>
          <a:stretch>
            <a:fillRect/>
          </a:stretch>
        </p:blipFill>
        <p:spPr>
          <a:xfrm>
            <a:off x="14592300" y="7366000"/>
            <a:ext cx="9791700" cy="6350000"/>
          </a:xfrm>
          <a:prstGeom prst="rect">
            <a:avLst/>
          </a:prstGeom>
          <a:ln w="12700">
            <a:miter lim="400000"/>
          </a:ln>
        </p:spPr>
      </p:pic>
      <p:pic>
        <p:nvPicPr>
          <p:cNvPr id="5" name="24-Tesekkurler.jpg" descr="24-Tesekkurler.jpg"/>
          <p:cNvPicPr>
            <a:picLocks noChangeAspect="1"/>
          </p:cNvPicPr>
          <p:nvPr/>
        </p:nvPicPr>
        <p:blipFill>
          <a:blip r:embed="rId8"/>
          <a:stretch>
            <a:fillRect/>
          </a:stretch>
        </p:blipFill>
        <p:spPr>
          <a:xfrm>
            <a:off x="0" y="0"/>
            <a:ext cx="24384000" cy="13716000"/>
          </a:xfrm>
          <a:prstGeom prst="rect">
            <a:avLst/>
          </a:prstGeom>
          <a:ln w="12700">
            <a:miter lim="400000"/>
          </a:ln>
        </p:spPr>
      </p:pic>
      <p:pic>
        <p:nvPicPr>
          <p:cNvPr id="6" name="Untitled-1.png" descr="Untitled-1.png"/>
          <p:cNvPicPr>
            <a:picLocks noChangeAspect="1"/>
          </p:cNvPicPr>
          <p:nvPr/>
        </p:nvPicPr>
        <p:blipFill>
          <a:blip r:embed="rId9">
            <a:alphaModFix amt="35000"/>
          </a:blip>
          <a:stretch>
            <a:fillRect/>
          </a:stretch>
        </p:blipFill>
        <p:spPr>
          <a:xfrm>
            <a:off x="9163126" y="12700"/>
            <a:ext cx="15303501" cy="13690600"/>
          </a:xfrm>
          <a:prstGeom prst="rect">
            <a:avLst/>
          </a:prstGeom>
          <a:ln w="12700">
            <a:miter lim="400000"/>
          </a:ln>
        </p:spPr>
      </p:pic>
      <p:grpSp>
        <p:nvGrpSpPr>
          <p:cNvPr id="10" name="Group"/>
          <p:cNvGrpSpPr/>
          <p:nvPr/>
        </p:nvGrpSpPr>
        <p:grpSpPr>
          <a:xfrm>
            <a:off x="447579" y="-256681"/>
            <a:ext cx="654242" cy="12114249"/>
            <a:chOff x="0" y="0"/>
            <a:chExt cx="654240" cy="12114247"/>
          </a:xfrm>
        </p:grpSpPr>
        <p:sp>
          <p:nvSpPr>
            <p:cNvPr id="7" name="Line"/>
            <p:cNvSpPr/>
            <p:nvPr/>
          </p:nvSpPr>
          <p:spPr>
            <a:xfrm flipV="1">
              <a:off x="187420" y="2013050"/>
              <a:ext cx="1" cy="5858914"/>
            </a:xfrm>
            <a:prstGeom prst="line">
              <a:avLst/>
            </a:prstGeom>
            <a:noFill/>
            <a:ln w="6350" cap="flat">
              <a:solidFill>
                <a:srgbClr val="FFFFFF"/>
              </a:solidFill>
              <a:prstDash val="solid"/>
              <a:miter lim="400000"/>
            </a:ln>
            <a:effectLst/>
          </p:spPr>
          <p:txBody>
            <a:bodyPr wrap="square" lIns="0" tIns="0" rIns="0" bIns="0" numCol="1" anchor="ctr">
              <a:noAutofit/>
            </a:bodyPr>
            <a:lstStyle/>
            <a:p>
              <a:pPr algn="ctr">
                <a:defRPr sz="3200" spc="0">
                  <a:solidFill>
                    <a:srgbClr val="FFFFFF"/>
                  </a:solidFill>
                  <a:latin typeface="Helvetica Neue Medium"/>
                  <a:ea typeface="Helvetica Neue Medium"/>
                  <a:cs typeface="Helvetica Neue Medium"/>
                  <a:sym typeface="Helvetica Neue Medium"/>
                </a:defRPr>
              </a:pPr>
              <a:endParaRPr/>
            </a:p>
          </p:txBody>
        </p:sp>
        <p:sp>
          <p:nvSpPr>
            <p:cNvPr id="8" name="&gt;_"/>
            <p:cNvSpPr txBox="1"/>
            <p:nvPr/>
          </p:nvSpPr>
          <p:spPr>
            <a:xfrm>
              <a:off x="0" y="0"/>
              <a:ext cx="654241" cy="118516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defTabSz="12700">
                <a:lnSpc>
                  <a:spcPts val="10000"/>
                </a:lnSpc>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800" spc="0">
                  <a:solidFill>
                    <a:srgbClr val="FFFFFF"/>
                  </a:solidFill>
                  <a:latin typeface="Greycliff CF Light"/>
                  <a:ea typeface="Greycliff CF Light"/>
                  <a:cs typeface="Greycliff CF Light"/>
                  <a:sym typeface="Greycliff CF Light"/>
                </a:defRPr>
              </a:lvl1pPr>
            </a:lstStyle>
            <a:p>
              <a:r>
                <a:t>&gt;_</a:t>
              </a:r>
            </a:p>
          </p:txBody>
        </p:sp>
        <p:pic>
          <p:nvPicPr>
            <p:cNvPr id="9" name="Image" descr="Image"/>
            <p:cNvPicPr>
              <a:picLocks noChangeAspect="1"/>
            </p:cNvPicPr>
            <p:nvPr/>
          </p:nvPicPr>
          <p:blipFill>
            <a:blip r:embed="rId10">
              <a:alphaModFix amt="96000"/>
            </a:blip>
            <a:stretch>
              <a:fillRect/>
            </a:stretch>
          </p:blipFill>
          <p:spPr>
            <a:xfrm>
              <a:off x="51953" y="8558247"/>
              <a:ext cx="279401" cy="3556001"/>
            </a:xfrm>
            <a:prstGeom prst="rect">
              <a:avLst/>
            </a:prstGeom>
            <a:ln w="12700" cap="flat">
              <a:noFill/>
              <a:miter lim="400000"/>
            </a:ln>
            <a:effectLst/>
          </p:spPr>
        </p:pic>
      </p:grpSp>
      <p:sp>
        <p:nvSpPr>
          <p:cNvPr id="11" name="Title Text"/>
          <p:cNvSpPr txBox="1">
            <a:spLocks noGrp="1"/>
          </p:cNvSpPr>
          <p:nvPr>
            <p:ph type="title"/>
          </p:nvPr>
        </p:nvSpPr>
        <p:spPr>
          <a:xfrm>
            <a:off x="1689100" y="355600"/>
            <a:ext cx="21005800" cy="22860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p>
            <a:r>
              <a:t>Title Text</a:t>
            </a:r>
          </a:p>
        </p:txBody>
      </p:sp>
      <p:sp>
        <p:nvSpPr>
          <p:cNvPr id="12" name="Body Level One…"/>
          <p:cNvSpPr txBox="1">
            <a:spLocks noGrp="1"/>
          </p:cNvSpPr>
          <p:nvPr>
            <p:ph type="body" idx="1"/>
          </p:nvPr>
        </p:nvSpPr>
        <p:spPr>
          <a:xfrm>
            <a:off x="1689100" y="3149600"/>
            <a:ext cx="21005800" cy="92964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sp>
        <p:nvSpPr>
          <p:cNvPr id="13" name="Slide Number"/>
          <p:cNvSpPr txBox="1">
            <a:spLocks noGrp="1"/>
          </p:cNvSpPr>
          <p:nvPr>
            <p:ph type="sldNum" sz="quarter" idx="2"/>
          </p:nvPr>
        </p:nvSpPr>
        <p:spPr>
          <a:xfrm>
            <a:off x="3899840" y="12812182"/>
            <a:ext cx="300025" cy="342901"/>
          </a:xfrm>
          <a:prstGeom prst="rect">
            <a:avLst/>
          </a:prstGeom>
          <a:ln w="12700">
            <a:miter lim="400000"/>
          </a:ln>
        </p:spPr>
        <p:txBody>
          <a:bodyPr wrap="none" lIns="50800" tIns="50800" rIns="50800" bIns="50800">
            <a:spAutoFit/>
          </a:bodyPr>
          <a:lstStyle>
            <a:lvl1pPr algn="ctr">
              <a:defRPr sz="1600" spc="0">
                <a:solidFill>
                  <a:srgbClr val="FFFFFF"/>
                </a:solidFill>
                <a:latin typeface="Greycliff CF Regular"/>
                <a:ea typeface="Greycliff CF Regular"/>
                <a:cs typeface="Greycliff CF Regular"/>
                <a:sym typeface="Greycliff CF Regular"/>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Lst>
  <p:transition spd="med"/>
  <p:txStyles>
    <p:titleStyle>
      <a:lvl1pPr marL="0" marR="0" indent="0" algn="l" defTabSz="825500" rtl="0" latinLnBrk="0">
        <a:lnSpc>
          <a:spcPct val="100000"/>
        </a:lnSpc>
        <a:spcBef>
          <a:spcPts val="0"/>
        </a:spcBef>
        <a:spcAft>
          <a:spcPts val="0"/>
        </a:spcAft>
        <a:buClrTx/>
        <a:buSzTx/>
        <a:buFontTx/>
        <a:buNone/>
        <a:tabLst/>
        <a:defRPr sz="10000" b="0" i="0" u="none" strike="noStrike" cap="none" spc="-100" baseline="0">
          <a:solidFill>
            <a:srgbClr val="24242B"/>
          </a:solidFill>
          <a:uFillTx/>
          <a:latin typeface="Bespoke Sans Bold"/>
          <a:ea typeface="Bespoke Sans Bold"/>
          <a:cs typeface="Bespoke Sans Bold"/>
          <a:sym typeface="Bespoke Sans Bold"/>
        </a:defRPr>
      </a:lvl1pPr>
      <a:lvl2pPr marL="0" marR="0" indent="0" algn="l" defTabSz="825500" rtl="0" latinLnBrk="0">
        <a:lnSpc>
          <a:spcPct val="100000"/>
        </a:lnSpc>
        <a:spcBef>
          <a:spcPts val="0"/>
        </a:spcBef>
        <a:spcAft>
          <a:spcPts val="0"/>
        </a:spcAft>
        <a:buClrTx/>
        <a:buSzTx/>
        <a:buFontTx/>
        <a:buNone/>
        <a:tabLst/>
        <a:defRPr sz="10000" b="0" i="0" u="none" strike="noStrike" cap="none" spc="-100" baseline="0">
          <a:solidFill>
            <a:srgbClr val="24242B"/>
          </a:solidFill>
          <a:uFillTx/>
          <a:latin typeface="Bespoke Sans Bold"/>
          <a:ea typeface="Bespoke Sans Bold"/>
          <a:cs typeface="Bespoke Sans Bold"/>
          <a:sym typeface="Bespoke Sans Bold"/>
        </a:defRPr>
      </a:lvl2pPr>
      <a:lvl3pPr marL="0" marR="0" indent="0" algn="l" defTabSz="825500" rtl="0" latinLnBrk="0">
        <a:lnSpc>
          <a:spcPct val="100000"/>
        </a:lnSpc>
        <a:spcBef>
          <a:spcPts val="0"/>
        </a:spcBef>
        <a:spcAft>
          <a:spcPts val="0"/>
        </a:spcAft>
        <a:buClrTx/>
        <a:buSzTx/>
        <a:buFontTx/>
        <a:buNone/>
        <a:tabLst/>
        <a:defRPr sz="10000" b="0" i="0" u="none" strike="noStrike" cap="none" spc="-100" baseline="0">
          <a:solidFill>
            <a:srgbClr val="24242B"/>
          </a:solidFill>
          <a:uFillTx/>
          <a:latin typeface="Bespoke Sans Bold"/>
          <a:ea typeface="Bespoke Sans Bold"/>
          <a:cs typeface="Bespoke Sans Bold"/>
          <a:sym typeface="Bespoke Sans Bold"/>
        </a:defRPr>
      </a:lvl3pPr>
      <a:lvl4pPr marL="0" marR="0" indent="0" algn="l" defTabSz="825500" rtl="0" latinLnBrk="0">
        <a:lnSpc>
          <a:spcPct val="100000"/>
        </a:lnSpc>
        <a:spcBef>
          <a:spcPts val="0"/>
        </a:spcBef>
        <a:spcAft>
          <a:spcPts val="0"/>
        </a:spcAft>
        <a:buClrTx/>
        <a:buSzTx/>
        <a:buFontTx/>
        <a:buNone/>
        <a:tabLst/>
        <a:defRPr sz="10000" b="0" i="0" u="none" strike="noStrike" cap="none" spc="-100" baseline="0">
          <a:solidFill>
            <a:srgbClr val="24242B"/>
          </a:solidFill>
          <a:uFillTx/>
          <a:latin typeface="Bespoke Sans Bold"/>
          <a:ea typeface="Bespoke Sans Bold"/>
          <a:cs typeface="Bespoke Sans Bold"/>
          <a:sym typeface="Bespoke Sans Bold"/>
        </a:defRPr>
      </a:lvl4pPr>
      <a:lvl5pPr marL="0" marR="0" indent="0" algn="l" defTabSz="825500" rtl="0" latinLnBrk="0">
        <a:lnSpc>
          <a:spcPct val="100000"/>
        </a:lnSpc>
        <a:spcBef>
          <a:spcPts val="0"/>
        </a:spcBef>
        <a:spcAft>
          <a:spcPts val="0"/>
        </a:spcAft>
        <a:buClrTx/>
        <a:buSzTx/>
        <a:buFontTx/>
        <a:buNone/>
        <a:tabLst/>
        <a:defRPr sz="10000" b="0" i="0" u="none" strike="noStrike" cap="none" spc="-100" baseline="0">
          <a:solidFill>
            <a:srgbClr val="24242B"/>
          </a:solidFill>
          <a:uFillTx/>
          <a:latin typeface="Bespoke Sans Bold"/>
          <a:ea typeface="Bespoke Sans Bold"/>
          <a:cs typeface="Bespoke Sans Bold"/>
          <a:sym typeface="Bespoke Sans Bold"/>
        </a:defRPr>
      </a:lvl5pPr>
      <a:lvl6pPr marL="0" marR="0" indent="0" algn="l" defTabSz="825500" rtl="0" latinLnBrk="0">
        <a:lnSpc>
          <a:spcPct val="100000"/>
        </a:lnSpc>
        <a:spcBef>
          <a:spcPts val="0"/>
        </a:spcBef>
        <a:spcAft>
          <a:spcPts val="0"/>
        </a:spcAft>
        <a:buClrTx/>
        <a:buSzTx/>
        <a:buFontTx/>
        <a:buNone/>
        <a:tabLst/>
        <a:defRPr sz="10000" b="0" i="0" u="none" strike="noStrike" cap="none" spc="-100" baseline="0">
          <a:solidFill>
            <a:srgbClr val="24242B"/>
          </a:solidFill>
          <a:uFillTx/>
          <a:latin typeface="Bespoke Sans Bold"/>
          <a:ea typeface="Bespoke Sans Bold"/>
          <a:cs typeface="Bespoke Sans Bold"/>
          <a:sym typeface="Bespoke Sans Bold"/>
        </a:defRPr>
      </a:lvl6pPr>
      <a:lvl7pPr marL="0" marR="0" indent="0" algn="l" defTabSz="825500" rtl="0" latinLnBrk="0">
        <a:lnSpc>
          <a:spcPct val="100000"/>
        </a:lnSpc>
        <a:spcBef>
          <a:spcPts val="0"/>
        </a:spcBef>
        <a:spcAft>
          <a:spcPts val="0"/>
        </a:spcAft>
        <a:buClrTx/>
        <a:buSzTx/>
        <a:buFontTx/>
        <a:buNone/>
        <a:tabLst/>
        <a:defRPr sz="10000" b="0" i="0" u="none" strike="noStrike" cap="none" spc="-100" baseline="0">
          <a:solidFill>
            <a:srgbClr val="24242B"/>
          </a:solidFill>
          <a:uFillTx/>
          <a:latin typeface="Bespoke Sans Bold"/>
          <a:ea typeface="Bespoke Sans Bold"/>
          <a:cs typeface="Bespoke Sans Bold"/>
          <a:sym typeface="Bespoke Sans Bold"/>
        </a:defRPr>
      </a:lvl7pPr>
      <a:lvl8pPr marL="0" marR="0" indent="0" algn="l" defTabSz="825500" rtl="0" latinLnBrk="0">
        <a:lnSpc>
          <a:spcPct val="100000"/>
        </a:lnSpc>
        <a:spcBef>
          <a:spcPts val="0"/>
        </a:spcBef>
        <a:spcAft>
          <a:spcPts val="0"/>
        </a:spcAft>
        <a:buClrTx/>
        <a:buSzTx/>
        <a:buFontTx/>
        <a:buNone/>
        <a:tabLst/>
        <a:defRPr sz="10000" b="0" i="0" u="none" strike="noStrike" cap="none" spc="-100" baseline="0">
          <a:solidFill>
            <a:srgbClr val="24242B"/>
          </a:solidFill>
          <a:uFillTx/>
          <a:latin typeface="Bespoke Sans Bold"/>
          <a:ea typeface="Bespoke Sans Bold"/>
          <a:cs typeface="Bespoke Sans Bold"/>
          <a:sym typeface="Bespoke Sans Bold"/>
        </a:defRPr>
      </a:lvl8pPr>
      <a:lvl9pPr marL="0" marR="0" indent="0" algn="l" defTabSz="825500" rtl="0" latinLnBrk="0">
        <a:lnSpc>
          <a:spcPct val="100000"/>
        </a:lnSpc>
        <a:spcBef>
          <a:spcPts val="0"/>
        </a:spcBef>
        <a:spcAft>
          <a:spcPts val="0"/>
        </a:spcAft>
        <a:buClrTx/>
        <a:buSzTx/>
        <a:buFontTx/>
        <a:buNone/>
        <a:tabLst/>
        <a:defRPr sz="10000" b="0" i="0" u="none" strike="noStrike" cap="none" spc="-100" baseline="0">
          <a:solidFill>
            <a:srgbClr val="24242B"/>
          </a:solidFill>
          <a:uFillTx/>
          <a:latin typeface="Bespoke Sans Bold"/>
          <a:ea typeface="Bespoke Sans Bold"/>
          <a:cs typeface="Bespoke Sans Bold"/>
          <a:sym typeface="Bespoke Sans Bold"/>
        </a:defRPr>
      </a:lvl9pPr>
    </p:titleStyle>
    <p:bodyStyle>
      <a:lvl1pPr marL="1322916" marR="0" indent="-1322916" algn="l" defTabSz="825500" rtl="0" latinLnBrk="0">
        <a:lnSpc>
          <a:spcPct val="100000"/>
        </a:lnSpc>
        <a:spcBef>
          <a:spcPts val="0"/>
        </a:spcBef>
        <a:spcAft>
          <a:spcPts val="0"/>
        </a:spcAft>
        <a:buClrTx/>
        <a:buSzPct val="125000"/>
        <a:buFontTx/>
        <a:buChar char="•"/>
        <a:tabLst/>
        <a:defRPr sz="10000" b="0" i="0" u="none" strike="noStrike" cap="none" spc="-100" baseline="0">
          <a:solidFill>
            <a:srgbClr val="24242B"/>
          </a:solidFill>
          <a:uFillTx/>
          <a:latin typeface="Bespoke Sans Bold"/>
          <a:ea typeface="Bespoke Sans Bold"/>
          <a:cs typeface="Bespoke Sans Bold"/>
          <a:sym typeface="Bespoke Sans Bold"/>
        </a:defRPr>
      </a:lvl1pPr>
      <a:lvl2pPr marL="1957916" marR="0" indent="-1322916" algn="l" defTabSz="825500" rtl="0" latinLnBrk="0">
        <a:lnSpc>
          <a:spcPct val="100000"/>
        </a:lnSpc>
        <a:spcBef>
          <a:spcPts val="0"/>
        </a:spcBef>
        <a:spcAft>
          <a:spcPts val="0"/>
        </a:spcAft>
        <a:buClrTx/>
        <a:buSzPct val="125000"/>
        <a:buFontTx/>
        <a:buChar char="•"/>
        <a:tabLst/>
        <a:defRPr sz="10000" b="0" i="0" u="none" strike="noStrike" cap="none" spc="-100" baseline="0">
          <a:solidFill>
            <a:srgbClr val="24242B"/>
          </a:solidFill>
          <a:uFillTx/>
          <a:latin typeface="Bespoke Sans Bold"/>
          <a:ea typeface="Bespoke Sans Bold"/>
          <a:cs typeface="Bespoke Sans Bold"/>
          <a:sym typeface="Bespoke Sans Bold"/>
        </a:defRPr>
      </a:lvl2pPr>
      <a:lvl3pPr marL="2592916" marR="0" indent="-1322916" algn="l" defTabSz="825500" rtl="0" latinLnBrk="0">
        <a:lnSpc>
          <a:spcPct val="100000"/>
        </a:lnSpc>
        <a:spcBef>
          <a:spcPts val="0"/>
        </a:spcBef>
        <a:spcAft>
          <a:spcPts val="0"/>
        </a:spcAft>
        <a:buClrTx/>
        <a:buSzPct val="125000"/>
        <a:buFontTx/>
        <a:buChar char="•"/>
        <a:tabLst/>
        <a:defRPr sz="10000" b="0" i="0" u="none" strike="noStrike" cap="none" spc="-100" baseline="0">
          <a:solidFill>
            <a:srgbClr val="24242B"/>
          </a:solidFill>
          <a:uFillTx/>
          <a:latin typeface="Bespoke Sans Bold"/>
          <a:ea typeface="Bespoke Sans Bold"/>
          <a:cs typeface="Bespoke Sans Bold"/>
          <a:sym typeface="Bespoke Sans Bold"/>
        </a:defRPr>
      </a:lvl3pPr>
      <a:lvl4pPr marL="3227916" marR="0" indent="-1322916" algn="l" defTabSz="825500" rtl="0" latinLnBrk="0">
        <a:lnSpc>
          <a:spcPct val="100000"/>
        </a:lnSpc>
        <a:spcBef>
          <a:spcPts val="0"/>
        </a:spcBef>
        <a:spcAft>
          <a:spcPts val="0"/>
        </a:spcAft>
        <a:buClrTx/>
        <a:buSzPct val="125000"/>
        <a:buFontTx/>
        <a:buChar char="•"/>
        <a:tabLst/>
        <a:defRPr sz="10000" b="0" i="0" u="none" strike="noStrike" cap="none" spc="-100" baseline="0">
          <a:solidFill>
            <a:srgbClr val="24242B"/>
          </a:solidFill>
          <a:uFillTx/>
          <a:latin typeface="Bespoke Sans Bold"/>
          <a:ea typeface="Bespoke Sans Bold"/>
          <a:cs typeface="Bespoke Sans Bold"/>
          <a:sym typeface="Bespoke Sans Bold"/>
        </a:defRPr>
      </a:lvl4pPr>
      <a:lvl5pPr marL="3862916" marR="0" indent="-1322916" algn="l" defTabSz="825500" rtl="0" latinLnBrk="0">
        <a:lnSpc>
          <a:spcPct val="100000"/>
        </a:lnSpc>
        <a:spcBef>
          <a:spcPts val="0"/>
        </a:spcBef>
        <a:spcAft>
          <a:spcPts val="0"/>
        </a:spcAft>
        <a:buClrTx/>
        <a:buSzPct val="125000"/>
        <a:buFontTx/>
        <a:buChar char="•"/>
        <a:tabLst/>
        <a:defRPr sz="10000" b="0" i="0" u="none" strike="noStrike" cap="none" spc="-100" baseline="0">
          <a:solidFill>
            <a:srgbClr val="24242B"/>
          </a:solidFill>
          <a:uFillTx/>
          <a:latin typeface="Bespoke Sans Bold"/>
          <a:ea typeface="Bespoke Sans Bold"/>
          <a:cs typeface="Bespoke Sans Bold"/>
          <a:sym typeface="Bespoke Sans Bold"/>
        </a:defRPr>
      </a:lvl5pPr>
      <a:lvl6pPr marL="4497916" marR="0" indent="-1322916" algn="l" defTabSz="825500" rtl="0" latinLnBrk="0">
        <a:lnSpc>
          <a:spcPct val="100000"/>
        </a:lnSpc>
        <a:spcBef>
          <a:spcPts val="0"/>
        </a:spcBef>
        <a:spcAft>
          <a:spcPts val="0"/>
        </a:spcAft>
        <a:buClrTx/>
        <a:buSzPct val="125000"/>
        <a:buFontTx/>
        <a:buChar char="•"/>
        <a:tabLst/>
        <a:defRPr sz="10000" b="0" i="0" u="none" strike="noStrike" cap="none" spc="-100" baseline="0">
          <a:solidFill>
            <a:srgbClr val="24242B"/>
          </a:solidFill>
          <a:uFillTx/>
          <a:latin typeface="Bespoke Sans Bold"/>
          <a:ea typeface="Bespoke Sans Bold"/>
          <a:cs typeface="Bespoke Sans Bold"/>
          <a:sym typeface="Bespoke Sans Bold"/>
        </a:defRPr>
      </a:lvl6pPr>
      <a:lvl7pPr marL="5132916" marR="0" indent="-1322916" algn="l" defTabSz="825500" rtl="0" latinLnBrk="0">
        <a:lnSpc>
          <a:spcPct val="100000"/>
        </a:lnSpc>
        <a:spcBef>
          <a:spcPts val="0"/>
        </a:spcBef>
        <a:spcAft>
          <a:spcPts val="0"/>
        </a:spcAft>
        <a:buClrTx/>
        <a:buSzPct val="125000"/>
        <a:buFontTx/>
        <a:buChar char="•"/>
        <a:tabLst/>
        <a:defRPr sz="10000" b="0" i="0" u="none" strike="noStrike" cap="none" spc="-100" baseline="0">
          <a:solidFill>
            <a:srgbClr val="24242B"/>
          </a:solidFill>
          <a:uFillTx/>
          <a:latin typeface="Bespoke Sans Bold"/>
          <a:ea typeface="Bespoke Sans Bold"/>
          <a:cs typeface="Bespoke Sans Bold"/>
          <a:sym typeface="Bespoke Sans Bold"/>
        </a:defRPr>
      </a:lvl7pPr>
      <a:lvl8pPr marL="5767916" marR="0" indent="-1322916" algn="l" defTabSz="825500" rtl="0" latinLnBrk="0">
        <a:lnSpc>
          <a:spcPct val="100000"/>
        </a:lnSpc>
        <a:spcBef>
          <a:spcPts val="0"/>
        </a:spcBef>
        <a:spcAft>
          <a:spcPts val="0"/>
        </a:spcAft>
        <a:buClrTx/>
        <a:buSzPct val="125000"/>
        <a:buFontTx/>
        <a:buChar char="•"/>
        <a:tabLst/>
        <a:defRPr sz="10000" b="0" i="0" u="none" strike="noStrike" cap="none" spc="-100" baseline="0">
          <a:solidFill>
            <a:srgbClr val="24242B"/>
          </a:solidFill>
          <a:uFillTx/>
          <a:latin typeface="Bespoke Sans Bold"/>
          <a:ea typeface="Bespoke Sans Bold"/>
          <a:cs typeface="Bespoke Sans Bold"/>
          <a:sym typeface="Bespoke Sans Bold"/>
        </a:defRPr>
      </a:lvl8pPr>
      <a:lvl9pPr marL="6402916" marR="0" indent="-1322916" algn="l" defTabSz="825500" rtl="0" latinLnBrk="0">
        <a:lnSpc>
          <a:spcPct val="100000"/>
        </a:lnSpc>
        <a:spcBef>
          <a:spcPts val="0"/>
        </a:spcBef>
        <a:spcAft>
          <a:spcPts val="0"/>
        </a:spcAft>
        <a:buClrTx/>
        <a:buSzPct val="125000"/>
        <a:buFontTx/>
        <a:buChar char="•"/>
        <a:tabLst/>
        <a:defRPr sz="10000" b="0" i="0" u="none" strike="noStrike" cap="none" spc="-100" baseline="0">
          <a:solidFill>
            <a:srgbClr val="24242B"/>
          </a:solidFill>
          <a:uFillTx/>
          <a:latin typeface="Bespoke Sans Bold"/>
          <a:ea typeface="Bespoke Sans Bold"/>
          <a:cs typeface="Bespoke Sans Bold"/>
          <a:sym typeface="Bespoke Sans Bold"/>
        </a:defRPr>
      </a:lvl9pPr>
    </p:bodyStyle>
    <p:otherStyle>
      <a:lvl1pPr marL="0" marR="0" indent="0" algn="ctr" defTabSz="82550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Greycliff CF Regular"/>
        </a:defRPr>
      </a:lvl1pPr>
      <a:lvl2pPr marL="0" marR="0" indent="228600" algn="ctr" defTabSz="82550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Greycliff CF Regular"/>
        </a:defRPr>
      </a:lvl2pPr>
      <a:lvl3pPr marL="0" marR="0" indent="457200" algn="ctr" defTabSz="82550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Greycliff CF Regular"/>
        </a:defRPr>
      </a:lvl3pPr>
      <a:lvl4pPr marL="0" marR="0" indent="685800" algn="ctr" defTabSz="82550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Greycliff CF Regular"/>
        </a:defRPr>
      </a:lvl4pPr>
      <a:lvl5pPr marL="0" marR="0" indent="914400" algn="ctr" defTabSz="82550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Greycliff CF Regular"/>
        </a:defRPr>
      </a:lvl5pPr>
      <a:lvl6pPr marL="0" marR="0" indent="1143000" algn="ctr" defTabSz="82550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Greycliff CF Regular"/>
        </a:defRPr>
      </a:lvl6pPr>
      <a:lvl7pPr marL="0" marR="0" indent="1371600" algn="ctr" defTabSz="82550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Greycliff CF Regular"/>
        </a:defRPr>
      </a:lvl7pPr>
      <a:lvl8pPr marL="0" marR="0" indent="1600200" algn="ctr" defTabSz="82550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Greycliff CF Regular"/>
        </a:defRPr>
      </a:lvl8pPr>
      <a:lvl9pPr marL="0" marR="0" indent="1828800" algn="ctr" defTabSz="82550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Greycliff CF Regular"/>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 name="Image" descr="Image"/>
          <p:cNvPicPr>
            <a:picLocks noChangeAspect="1"/>
          </p:cNvPicPr>
          <p:nvPr/>
        </p:nvPicPr>
        <p:blipFill>
          <a:blip r:embed="rId2"/>
          <a:stretch>
            <a:fillRect/>
          </a:stretch>
        </p:blipFill>
        <p:spPr>
          <a:xfrm>
            <a:off x="2149233" y="1886129"/>
            <a:ext cx="6238364" cy="968344"/>
          </a:xfrm>
          <a:prstGeom prst="rect">
            <a:avLst/>
          </a:prstGeom>
          <a:ln w="12700">
            <a:miter lim="400000"/>
          </a:ln>
        </p:spPr>
      </p:pic>
      <p:sp>
        <p:nvSpPr>
          <p:cNvPr id="164" name="PRESENTATION…"/>
          <p:cNvSpPr txBox="1"/>
          <p:nvPr/>
        </p:nvSpPr>
        <p:spPr>
          <a:xfrm>
            <a:off x="2033746" y="9543037"/>
            <a:ext cx="16870074" cy="259558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b">
            <a:spAutoFit/>
          </a:bodyPr>
          <a:lstStyle/>
          <a:p>
            <a:pPr>
              <a:lnSpc>
                <a:spcPct val="90000"/>
              </a:lnSpc>
              <a:defRPr sz="9000" spc="0">
                <a:solidFill>
                  <a:srgbClr val="FFFFFF"/>
                </a:solidFill>
                <a:latin typeface="Greycliff CF Bold"/>
                <a:ea typeface="Greycliff CF Bold"/>
                <a:cs typeface="Greycliff CF Bold"/>
                <a:sym typeface="Greycliff CF Bold"/>
              </a:defRPr>
            </a:pPr>
            <a:r>
              <a:rPr lang="tr-TR" b="1" dirty="0"/>
              <a:t>Java Message Service - </a:t>
            </a:r>
            <a:r>
              <a:rPr lang="tr-TR" b="1" dirty="0" err="1"/>
              <a:t>ActiveMQ</a:t>
            </a:r>
            <a:endParaRPr b="1" dirty="0"/>
          </a:p>
        </p:txBody>
      </p:sp>
      <p:sp>
        <p:nvSpPr>
          <p:cNvPr id="165" name="1"/>
          <p:cNvSpPr txBox="1"/>
          <p:nvPr/>
        </p:nvSpPr>
        <p:spPr>
          <a:xfrm>
            <a:off x="498379" y="12024219"/>
            <a:ext cx="654242" cy="11851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defTabSz="12700">
              <a:lnSpc>
                <a:spcPts val="10000"/>
              </a:lnSpc>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800" spc="0">
                <a:solidFill>
                  <a:srgbClr val="FFFFFF"/>
                </a:solidFill>
                <a:latin typeface="Greycliff CF Light"/>
                <a:ea typeface="Greycliff CF Light"/>
                <a:cs typeface="Greycliff CF Light"/>
                <a:sym typeface="Greycliff CF Light"/>
              </a:defRPr>
            </a:lvl1pPr>
          </a:lstStyle>
          <a:p>
            <a:r>
              <a:t>1</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ikdörtgen 2"/>
          <p:cNvSpPr/>
          <p:nvPr/>
        </p:nvSpPr>
        <p:spPr>
          <a:xfrm>
            <a:off x="2167642" y="2546933"/>
            <a:ext cx="18618927" cy="9233297"/>
          </a:xfrm>
          <a:prstGeom prst="rect">
            <a:avLst/>
          </a:prstGeom>
        </p:spPr>
        <p:txBody>
          <a:bodyPr wrap="square">
            <a:spAutoFit/>
          </a:bodyPr>
          <a:lstStyle/>
          <a:p>
            <a:r>
              <a:rPr lang="tr-TR" sz="6600" b="1" dirty="0"/>
              <a:t>2. </a:t>
            </a:r>
            <a:r>
              <a:rPr lang="tr-TR" sz="6600" b="1" dirty="0" err="1"/>
              <a:t>Properties</a:t>
            </a:r>
            <a:endParaRPr lang="tr-TR" sz="6600" b="1" dirty="0"/>
          </a:p>
          <a:p>
            <a:endParaRPr lang="tr-TR" sz="6600" dirty="0"/>
          </a:p>
          <a:p>
            <a:pPr marL="857250" indent="-857250">
              <a:buFont typeface="Arial" panose="020B0604020202020204" pitchFamily="34" charset="0"/>
              <a:buChar char="•"/>
            </a:pPr>
            <a:r>
              <a:rPr lang="tr-TR" sz="6600" dirty="0" err="1"/>
              <a:t>Properties</a:t>
            </a:r>
            <a:r>
              <a:rPr lang="tr-TR" sz="6600" dirty="0"/>
              <a:t> bilgisi aslında ikincil bir </a:t>
            </a:r>
            <a:r>
              <a:rPr lang="tr-TR" sz="6600" dirty="0" err="1"/>
              <a:t>opsiyonel</a:t>
            </a:r>
            <a:r>
              <a:rPr lang="tr-TR" sz="6600" dirty="0"/>
              <a:t> </a:t>
            </a:r>
            <a:r>
              <a:rPr lang="tr-TR" sz="6600" dirty="0" err="1"/>
              <a:t>header</a:t>
            </a:r>
            <a:r>
              <a:rPr lang="tr-TR" sz="6600" dirty="0"/>
              <a:t> bilgisi gibidir. Bir mesaj, gönderildiğinde veya tüketiciler tarafından mesajı aldıktan sonra ayarlanabilir. </a:t>
            </a:r>
            <a:r>
              <a:rPr lang="tr-TR" sz="6600" dirty="0" err="1"/>
              <a:t>Header</a:t>
            </a:r>
            <a:r>
              <a:rPr lang="tr-TR" sz="6600" dirty="0"/>
              <a:t> alanlarıyla birlikte, özellikler uygulama tarafından belirtilen kriterlere göre mesajları filtrelemek ve yönlendirmek için kullanılabilir.</a:t>
            </a:r>
          </a:p>
        </p:txBody>
      </p:sp>
    </p:spTree>
    <p:extLst>
      <p:ext uri="{BB962C8B-B14F-4D97-AF65-F5344CB8AC3E}">
        <p14:creationId xmlns:p14="http://schemas.microsoft.com/office/powerpoint/2010/main" val="1040996127"/>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kdörtgen 1"/>
          <p:cNvSpPr/>
          <p:nvPr/>
        </p:nvSpPr>
        <p:spPr>
          <a:xfrm>
            <a:off x="2151017" y="2830229"/>
            <a:ext cx="19739165" cy="10248960"/>
          </a:xfrm>
          <a:prstGeom prst="rect">
            <a:avLst/>
          </a:prstGeom>
        </p:spPr>
        <p:txBody>
          <a:bodyPr wrap="square">
            <a:spAutoFit/>
          </a:bodyPr>
          <a:lstStyle/>
          <a:p>
            <a:r>
              <a:rPr lang="tr-TR" sz="6600" b="1" dirty="0"/>
              <a:t>3. </a:t>
            </a:r>
            <a:r>
              <a:rPr lang="tr-TR" sz="6600" b="1" dirty="0" err="1"/>
              <a:t>Payload</a:t>
            </a:r>
            <a:endParaRPr lang="tr-TR" sz="6600" b="1" dirty="0"/>
          </a:p>
          <a:p>
            <a:pPr marL="857250" indent="-857250">
              <a:buFont typeface="Arial" panose="020B0604020202020204" pitchFamily="34" charset="0"/>
              <a:buChar char="•"/>
            </a:pPr>
            <a:endParaRPr lang="tr-TR" sz="6600" dirty="0"/>
          </a:p>
          <a:p>
            <a:pPr marL="857250" indent="-857250">
              <a:buFont typeface="Arial" panose="020B0604020202020204" pitchFamily="34" charset="0"/>
              <a:buChar char="•"/>
            </a:pPr>
            <a:r>
              <a:rPr lang="tr-TR" sz="6600" dirty="0"/>
              <a:t>Taşınan </a:t>
            </a:r>
            <a:r>
              <a:rPr lang="tr-TR" sz="6600"/>
              <a:t>mesajın tutulduğu </a:t>
            </a:r>
            <a:r>
              <a:rPr lang="tr-TR" sz="6600" dirty="0"/>
              <a:t>kısımdır. Her mesaj tipi, farklı bir mesaj gövdesine karşılık gelir. Bu mesaj türleri, birçok farklı biçimde veri gönderip almanıza olanak sağlar.</a:t>
            </a:r>
          </a:p>
          <a:p>
            <a:pPr marL="857250" indent="-857250">
              <a:buFont typeface="Arial" panose="020B0604020202020204" pitchFamily="34" charset="0"/>
              <a:buChar char="•"/>
            </a:pPr>
            <a:endParaRPr lang="tr-TR" sz="6600" dirty="0"/>
          </a:p>
          <a:p>
            <a:pPr lvl="1" indent="0"/>
            <a:r>
              <a:rPr lang="tr-TR" sz="6600" dirty="0"/>
              <a:t>       1. Message                    2. </a:t>
            </a:r>
            <a:r>
              <a:rPr lang="tr-TR" sz="6600" dirty="0" err="1"/>
              <a:t>TextMessage</a:t>
            </a:r>
            <a:endParaRPr lang="tr-TR" sz="6600" dirty="0"/>
          </a:p>
          <a:p>
            <a:pPr lvl="1" indent="0"/>
            <a:r>
              <a:rPr lang="tr-TR" sz="6600" dirty="0"/>
              <a:t>       3. </a:t>
            </a:r>
            <a:r>
              <a:rPr lang="tr-TR" sz="6600" dirty="0" err="1"/>
              <a:t>StreamMessage</a:t>
            </a:r>
            <a:r>
              <a:rPr lang="tr-TR" sz="6600" dirty="0"/>
              <a:t>        4. </a:t>
            </a:r>
            <a:r>
              <a:rPr lang="tr-TR" sz="6600" dirty="0" err="1"/>
              <a:t>MapMessage</a:t>
            </a:r>
            <a:endParaRPr lang="tr-TR" sz="6600" dirty="0"/>
          </a:p>
          <a:p>
            <a:pPr lvl="1" indent="0"/>
            <a:r>
              <a:rPr lang="tr-TR" sz="6600" dirty="0"/>
              <a:t>       5. </a:t>
            </a:r>
            <a:r>
              <a:rPr lang="tr-TR" sz="6600" dirty="0" err="1"/>
              <a:t>ObjectMessage</a:t>
            </a:r>
            <a:r>
              <a:rPr lang="tr-TR" sz="6600" dirty="0"/>
              <a:t>         6. </a:t>
            </a:r>
            <a:r>
              <a:rPr lang="tr-TR" sz="6600" dirty="0" err="1"/>
              <a:t>BytesMessage</a:t>
            </a:r>
            <a:endParaRPr lang="tr-TR" sz="6600" dirty="0"/>
          </a:p>
        </p:txBody>
      </p:sp>
    </p:spTree>
    <p:extLst>
      <p:ext uri="{BB962C8B-B14F-4D97-AF65-F5344CB8AC3E}">
        <p14:creationId xmlns:p14="http://schemas.microsoft.com/office/powerpoint/2010/main" val="565448231"/>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tatüler"/>
          <p:cNvSpPr txBox="1"/>
          <p:nvPr/>
        </p:nvSpPr>
        <p:spPr>
          <a:xfrm>
            <a:off x="2662012" y="1777682"/>
            <a:ext cx="21037743" cy="123957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spAutoFit/>
          </a:bodyPr>
          <a:lstStyle>
            <a:lvl1pPr defTabSz="12700">
              <a:lnSpc>
                <a:spcPts val="10000"/>
              </a:lnSpc>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2000" spc="0">
                <a:solidFill>
                  <a:srgbClr val="000000"/>
                </a:solidFill>
                <a:latin typeface="Greycliff CF Bold"/>
                <a:ea typeface="Greycliff CF Bold"/>
                <a:cs typeface="Greycliff CF Bold"/>
                <a:sym typeface="Greycliff CF Bold"/>
              </a:defRPr>
            </a:lvl1pPr>
          </a:lstStyle>
          <a:p>
            <a:pPr>
              <a:defRPr sz="9500" spc="0">
                <a:solidFill>
                  <a:srgbClr val="FFFFFF"/>
                </a:solidFill>
                <a:latin typeface="Greycliff CF Bold"/>
                <a:ea typeface="Greycliff CF Bold"/>
                <a:cs typeface="Greycliff CF Bold"/>
                <a:sym typeface="Greycliff CF Bold"/>
              </a:defRPr>
            </a:pPr>
            <a:endParaRPr lang="tr-TR" sz="6000" dirty="0">
              <a:solidFill>
                <a:schemeClr val="bg1"/>
              </a:solidFill>
              <a:latin typeface="+mn-lt"/>
            </a:endParaRPr>
          </a:p>
        </p:txBody>
      </p:sp>
      <p:sp>
        <p:nvSpPr>
          <p:cNvPr id="5" name="Dikdörtgen 4"/>
          <p:cNvSpPr/>
          <p:nvPr/>
        </p:nvSpPr>
        <p:spPr>
          <a:xfrm>
            <a:off x="2190205" y="1777682"/>
            <a:ext cx="19272069" cy="1631216"/>
          </a:xfrm>
          <a:prstGeom prst="rect">
            <a:avLst/>
          </a:prstGeom>
        </p:spPr>
        <p:txBody>
          <a:bodyPr wrap="square">
            <a:spAutoFit/>
          </a:bodyPr>
          <a:lstStyle/>
          <a:p>
            <a:r>
              <a:rPr lang="tr-TR" b="1" dirty="0"/>
              <a:t>JMS Mesajlaşma Modelleri</a:t>
            </a:r>
          </a:p>
        </p:txBody>
      </p:sp>
      <p:sp>
        <p:nvSpPr>
          <p:cNvPr id="6" name="Dikdörtgen 5"/>
          <p:cNvSpPr/>
          <p:nvPr/>
        </p:nvSpPr>
        <p:spPr>
          <a:xfrm>
            <a:off x="2190205" y="4066256"/>
            <a:ext cx="18527486" cy="5170646"/>
          </a:xfrm>
          <a:prstGeom prst="rect">
            <a:avLst/>
          </a:prstGeom>
        </p:spPr>
        <p:txBody>
          <a:bodyPr wrap="square" anchor="t">
            <a:spAutoFit/>
          </a:bodyPr>
          <a:lstStyle/>
          <a:p>
            <a:pPr marL="1143000" indent="-1143000" algn="just">
              <a:buFont typeface="Arial" panose="020B0604020202020204" pitchFamily="34" charset="0"/>
              <a:buChar char="•"/>
            </a:pPr>
            <a:r>
              <a:rPr lang="tr-TR" sz="6600" dirty="0" err="1"/>
              <a:t>JMS'de</a:t>
            </a:r>
            <a:r>
              <a:rPr lang="tr-TR" sz="6600" dirty="0"/>
              <a:t> iki tür mesajlaşma modeli vardır.</a:t>
            </a:r>
          </a:p>
          <a:p>
            <a:pPr marL="1143000" indent="-1143000" algn="just">
              <a:buFont typeface="Arial" panose="020B0604020202020204" pitchFamily="34" charset="0"/>
              <a:buChar char="•"/>
            </a:pPr>
            <a:endParaRPr lang="tr-TR" sz="6600" dirty="0"/>
          </a:p>
          <a:p>
            <a:pPr lvl="2" indent="0" algn="just"/>
            <a:endParaRPr lang="tr-TR" sz="6600" dirty="0"/>
          </a:p>
          <a:p>
            <a:pPr marL="1143000" lvl="2" indent="-1143000" algn="just">
              <a:buFont typeface="Arial" panose="020B0604020202020204" pitchFamily="34" charset="0"/>
              <a:buChar char="•"/>
            </a:pPr>
            <a:endParaRPr lang="tr-TR" sz="6600" dirty="0"/>
          </a:p>
          <a:p>
            <a:pPr lvl="3" indent="0" algn="just"/>
            <a:r>
              <a:rPr lang="tr-TR" sz="6600" dirty="0"/>
              <a:t>          </a:t>
            </a:r>
          </a:p>
        </p:txBody>
      </p:sp>
      <p:sp>
        <p:nvSpPr>
          <p:cNvPr id="3" name="Dikdörtgen 2"/>
          <p:cNvSpPr/>
          <p:nvPr/>
        </p:nvSpPr>
        <p:spPr>
          <a:xfrm>
            <a:off x="4541519" y="6097581"/>
            <a:ext cx="16411304" cy="3139321"/>
          </a:xfrm>
          <a:prstGeom prst="rect">
            <a:avLst/>
          </a:prstGeom>
        </p:spPr>
        <p:txBody>
          <a:bodyPr wrap="square">
            <a:spAutoFit/>
          </a:bodyPr>
          <a:lstStyle/>
          <a:p>
            <a:pPr marL="1143000" lvl="4" indent="-1143000" algn="just">
              <a:buFont typeface="+mj-lt"/>
              <a:buAutoNum type="romanLcPeriod"/>
            </a:pPr>
            <a:r>
              <a:rPr lang="en-US" sz="6600" dirty="0"/>
              <a:t>Point-to-Point </a:t>
            </a:r>
            <a:r>
              <a:rPr lang="tr-TR" sz="6600" dirty="0" err="1"/>
              <a:t>Mesajlama</a:t>
            </a:r>
            <a:r>
              <a:rPr lang="tr-TR" sz="6600" dirty="0"/>
              <a:t> Modeli</a:t>
            </a:r>
          </a:p>
          <a:p>
            <a:pPr marL="1143000" lvl="4" indent="-1143000" algn="just">
              <a:buFont typeface="+mj-lt"/>
              <a:buAutoNum type="romanLcPeriod"/>
            </a:pPr>
            <a:endParaRPr lang="en-US" sz="6600" dirty="0"/>
          </a:p>
          <a:p>
            <a:pPr marL="1143000" lvl="4" indent="-1143000" algn="just">
              <a:buFont typeface="+mj-lt"/>
              <a:buAutoNum type="romanLcPeriod"/>
            </a:pPr>
            <a:r>
              <a:rPr lang="en-US" sz="6600" dirty="0"/>
              <a:t>Publisher/Subscriber</a:t>
            </a:r>
            <a:r>
              <a:rPr lang="tr-TR" sz="6600" dirty="0"/>
              <a:t> </a:t>
            </a:r>
            <a:r>
              <a:rPr lang="tr-TR" sz="6600" dirty="0" err="1"/>
              <a:t>Mesajlama</a:t>
            </a:r>
            <a:r>
              <a:rPr lang="tr-TR" sz="6600" dirty="0"/>
              <a:t> Modeli</a:t>
            </a:r>
            <a:endParaRPr lang="en-US" sz="6600" dirty="0"/>
          </a:p>
        </p:txBody>
      </p:sp>
    </p:spTree>
    <p:extLst>
      <p:ext uri="{BB962C8B-B14F-4D97-AF65-F5344CB8AC3E}">
        <p14:creationId xmlns:p14="http://schemas.microsoft.com/office/powerpoint/2010/main" val="1126479649"/>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tatüler"/>
          <p:cNvSpPr txBox="1"/>
          <p:nvPr/>
        </p:nvSpPr>
        <p:spPr>
          <a:xfrm>
            <a:off x="2662012" y="1777682"/>
            <a:ext cx="21037743" cy="123957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spAutoFit/>
          </a:bodyPr>
          <a:lstStyle>
            <a:lvl1pPr defTabSz="12700">
              <a:lnSpc>
                <a:spcPts val="10000"/>
              </a:lnSpc>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2000" spc="0">
                <a:solidFill>
                  <a:srgbClr val="000000"/>
                </a:solidFill>
                <a:latin typeface="Greycliff CF Bold"/>
                <a:ea typeface="Greycliff CF Bold"/>
                <a:cs typeface="Greycliff CF Bold"/>
                <a:sym typeface="Greycliff CF Bold"/>
              </a:defRPr>
            </a:lvl1pPr>
          </a:lstStyle>
          <a:p>
            <a:pPr>
              <a:defRPr sz="9500" spc="0">
                <a:solidFill>
                  <a:srgbClr val="FFFFFF"/>
                </a:solidFill>
                <a:latin typeface="Greycliff CF Bold"/>
                <a:ea typeface="Greycliff CF Bold"/>
                <a:cs typeface="Greycliff CF Bold"/>
                <a:sym typeface="Greycliff CF Bold"/>
              </a:defRPr>
            </a:pPr>
            <a:endParaRPr lang="tr-TR" sz="6000" dirty="0">
              <a:solidFill>
                <a:schemeClr val="bg1"/>
              </a:solidFill>
              <a:latin typeface="+mn-lt"/>
            </a:endParaRPr>
          </a:p>
        </p:txBody>
      </p:sp>
      <p:sp>
        <p:nvSpPr>
          <p:cNvPr id="5" name="Dikdörtgen 4"/>
          <p:cNvSpPr/>
          <p:nvPr/>
        </p:nvSpPr>
        <p:spPr>
          <a:xfrm>
            <a:off x="2190205" y="1777682"/>
            <a:ext cx="19272069" cy="3170099"/>
          </a:xfrm>
          <a:prstGeom prst="rect">
            <a:avLst/>
          </a:prstGeom>
        </p:spPr>
        <p:txBody>
          <a:bodyPr wrap="square">
            <a:spAutoFit/>
          </a:bodyPr>
          <a:lstStyle/>
          <a:p>
            <a:r>
              <a:rPr lang="tr-TR" b="1" dirty="0"/>
              <a:t>i.		Point-</a:t>
            </a:r>
            <a:r>
              <a:rPr lang="tr-TR" b="1" dirty="0" err="1"/>
              <a:t>to</a:t>
            </a:r>
            <a:r>
              <a:rPr lang="tr-TR" b="1" dirty="0"/>
              <a:t>-Point </a:t>
            </a:r>
            <a:r>
              <a:rPr lang="tr-TR" b="1" dirty="0" err="1"/>
              <a:t>Mesajlama</a:t>
            </a:r>
            <a:r>
              <a:rPr lang="tr-TR" b="1" dirty="0"/>
              <a:t> 		 .   	  Modeli</a:t>
            </a:r>
          </a:p>
        </p:txBody>
      </p:sp>
      <p:sp>
        <p:nvSpPr>
          <p:cNvPr id="6" name="Dikdörtgen 5"/>
          <p:cNvSpPr/>
          <p:nvPr/>
        </p:nvSpPr>
        <p:spPr>
          <a:xfrm>
            <a:off x="2190205" y="5287415"/>
            <a:ext cx="20877256" cy="8217634"/>
          </a:xfrm>
          <a:prstGeom prst="rect">
            <a:avLst/>
          </a:prstGeom>
        </p:spPr>
        <p:txBody>
          <a:bodyPr wrap="square" anchor="t">
            <a:spAutoFit/>
          </a:bodyPr>
          <a:lstStyle/>
          <a:p>
            <a:pPr marL="857250" indent="-857250">
              <a:buFont typeface="Arial" panose="020B0604020202020204" pitchFamily="34" charset="0"/>
              <a:buChar char="•"/>
            </a:pPr>
            <a:r>
              <a:rPr lang="tr-TR" sz="6600" dirty="0"/>
              <a:t>Point-</a:t>
            </a:r>
            <a:r>
              <a:rPr lang="tr-TR" sz="6600" dirty="0" err="1"/>
              <a:t>to</a:t>
            </a:r>
            <a:r>
              <a:rPr lang="tr-TR" sz="6600" dirty="0"/>
              <a:t>-Point mesajlaşma modelinde uygulama mesajları göndericiler ve alıcılar temelinde oluşturulur.</a:t>
            </a:r>
          </a:p>
          <a:p>
            <a:pPr marL="857250" indent="-857250">
              <a:buFont typeface="Arial" panose="020B0604020202020204" pitchFamily="34" charset="0"/>
              <a:buChar char="•"/>
            </a:pPr>
            <a:endParaRPr lang="tr-TR" sz="6600" dirty="0"/>
          </a:p>
          <a:p>
            <a:pPr marL="857250" indent="-857250">
              <a:buFont typeface="Arial" panose="020B0604020202020204" pitchFamily="34" charset="0"/>
              <a:buChar char="•"/>
            </a:pPr>
            <a:r>
              <a:rPr lang="tr-TR" sz="6600" dirty="0"/>
              <a:t>Her mesaj belirli bir kuyruğa </a:t>
            </a:r>
            <a:r>
              <a:rPr lang="tr-TR" sz="6600" dirty="0" err="1"/>
              <a:t>adreslenir</a:t>
            </a:r>
            <a:r>
              <a:rPr lang="tr-TR" sz="6600" dirty="0"/>
              <a:t>. Kuyruklar, iletiler tüketilene veya süresi dolana kadar kendilerine gönderilen tüm iletileri saklar.</a:t>
            </a:r>
          </a:p>
          <a:p>
            <a:pPr marL="1143000" lvl="2" indent="-1143000" algn="just">
              <a:buFont typeface="Arial" panose="020B0604020202020204" pitchFamily="34" charset="0"/>
              <a:buChar char="•"/>
            </a:pPr>
            <a:endParaRPr lang="tr-TR" sz="6600" dirty="0"/>
          </a:p>
          <a:p>
            <a:pPr lvl="3" indent="0" algn="just"/>
            <a:r>
              <a:rPr lang="tr-TR" sz="6600" dirty="0"/>
              <a:t>          </a:t>
            </a:r>
          </a:p>
        </p:txBody>
      </p:sp>
    </p:spTree>
    <p:extLst>
      <p:ext uri="{BB962C8B-B14F-4D97-AF65-F5344CB8AC3E}">
        <p14:creationId xmlns:p14="http://schemas.microsoft.com/office/powerpoint/2010/main" val="312561488"/>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kdörtgen 1"/>
          <p:cNvSpPr/>
          <p:nvPr/>
        </p:nvSpPr>
        <p:spPr>
          <a:xfrm>
            <a:off x="2181498" y="1644274"/>
            <a:ext cx="18340251" cy="1107996"/>
          </a:xfrm>
          <a:prstGeom prst="rect">
            <a:avLst/>
          </a:prstGeom>
        </p:spPr>
        <p:txBody>
          <a:bodyPr wrap="square">
            <a:spAutoFit/>
          </a:bodyPr>
          <a:lstStyle/>
          <a:p>
            <a:pPr marL="857250" indent="-857250" algn="just">
              <a:buFont typeface="Arial" panose="020B0604020202020204" pitchFamily="34" charset="0"/>
              <a:buChar char="•"/>
            </a:pPr>
            <a:r>
              <a:rPr lang="tr-TR" sz="6600" dirty="0"/>
              <a:t>PTP mesajlaşmasının özellikleri:</a:t>
            </a:r>
          </a:p>
        </p:txBody>
      </p:sp>
      <p:sp>
        <p:nvSpPr>
          <p:cNvPr id="3" name="Dikdörtgen 2"/>
          <p:cNvSpPr/>
          <p:nvPr/>
        </p:nvSpPr>
        <p:spPr>
          <a:xfrm>
            <a:off x="3853543" y="3353914"/>
            <a:ext cx="19124023" cy="4708981"/>
          </a:xfrm>
          <a:prstGeom prst="rect">
            <a:avLst/>
          </a:prstGeom>
        </p:spPr>
        <p:txBody>
          <a:bodyPr wrap="square">
            <a:spAutoFit/>
          </a:bodyPr>
          <a:lstStyle/>
          <a:p>
            <a:pPr marL="1143000" indent="-1143000" algn="just">
              <a:buFont typeface="+mj-lt"/>
              <a:buAutoNum type="arabicPeriod"/>
            </a:pPr>
            <a:r>
              <a:rPr lang="tr-TR" sz="6000" dirty="0"/>
              <a:t>Her mesaj için sadece bir alıcısı/tüketici vardır.</a:t>
            </a:r>
          </a:p>
          <a:p>
            <a:pPr marL="1143000" indent="-1143000" algn="just">
              <a:buFont typeface="+mj-lt"/>
              <a:buAutoNum type="arabicPeriod"/>
            </a:pPr>
            <a:r>
              <a:rPr lang="tr-TR" sz="6000" dirty="0"/>
              <a:t>Bir mesajın göndericisi ve alıcısı için zamanlama bağımlılığı yoktur.</a:t>
            </a:r>
          </a:p>
          <a:p>
            <a:pPr marL="1143000" indent="-1143000" algn="just">
              <a:buFont typeface="+mj-lt"/>
              <a:buAutoNum type="arabicPeriod"/>
            </a:pPr>
            <a:r>
              <a:rPr lang="tr-TR" sz="6000" dirty="0"/>
              <a:t>Alıcı, gönderici mesajı gönderdiğinde çalışıyor olsun ya da olmasın mesajı alabilir.</a:t>
            </a:r>
          </a:p>
        </p:txBody>
      </p:sp>
      <p:pic>
        <p:nvPicPr>
          <p:cNvPr id="2052" name="Picture 4" descr="Noktadan noktaya JMS Mesajlaşm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85087" y="8664539"/>
            <a:ext cx="12503352" cy="2935572"/>
          </a:xfrm>
          <a:prstGeom prst="rect">
            <a:avLst/>
          </a:prstGeom>
          <a:noFill/>
          <a:extLst>
            <a:ext uri="{909E8E84-426E-40DD-AFC4-6F175D3DCCD1}">
              <a14:hiddenFill xmlns:a14="http://schemas.microsoft.com/office/drawing/2010/main">
                <a:solidFill>
                  <a:srgbClr val="FFFFFF"/>
                </a:solidFill>
              </a14:hiddenFill>
            </a:ext>
          </a:extLst>
        </p:spPr>
      </p:pic>
      <p:sp>
        <p:nvSpPr>
          <p:cNvPr id="5" name="Dikdörtgen 4"/>
          <p:cNvSpPr/>
          <p:nvPr/>
        </p:nvSpPr>
        <p:spPr>
          <a:xfrm rot="10800000" flipV="1">
            <a:off x="6985086" y="12093176"/>
            <a:ext cx="12503353" cy="707886"/>
          </a:xfrm>
          <a:prstGeom prst="rect">
            <a:avLst/>
          </a:prstGeom>
        </p:spPr>
        <p:txBody>
          <a:bodyPr wrap="square">
            <a:spAutoFit/>
          </a:bodyPr>
          <a:lstStyle/>
          <a:p>
            <a:pPr algn="ctr"/>
            <a:r>
              <a:rPr lang="tr-TR" sz="4000"/>
              <a:t>PTP JMS </a:t>
            </a:r>
            <a:r>
              <a:rPr lang="tr-TR" sz="4000" dirty="0"/>
              <a:t>Mesajlaşma Modeli</a:t>
            </a:r>
          </a:p>
        </p:txBody>
      </p:sp>
    </p:spTree>
    <p:extLst>
      <p:ext uri="{BB962C8B-B14F-4D97-AF65-F5344CB8AC3E}">
        <p14:creationId xmlns:p14="http://schemas.microsoft.com/office/powerpoint/2010/main" val="3217381135"/>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kdörtgen 1"/>
          <p:cNvSpPr/>
          <p:nvPr/>
        </p:nvSpPr>
        <p:spPr>
          <a:xfrm>
            <a:off x="2190205" y="1215979"/>
            <a:ext cx="19272069" cy="3170099"/>
          </a:xfrm>
          <a:prstGeom prst="rect">
            <a:avLst/>
          </a:prstGeom>
        </p:spPr>
        <p:txBody>
          <a:bodyPr wrap="square">
            <a:spAutoFit/>
          </a:bodyPr>
          <a:lstStyle/>
          <a:p>
            <a:pPr algn="just"/>
            <a:r>
              <a:rPr lang="tr-TR" b="1" dirty="0"/>
              <a:t>ii. Publisher/</a:t>
            </a:r>
            <a:r>
              <a:rPr lang="tr-TR" b="1" dirty="0" err="1"/>
              <a:t>Subscriber</a:t>
            </a:r>
            <a:r>
              <a:rPr lang="tr-TR" b="1" dirty="0"/>
              <a:t> 		   		  	 	  </a:t>
            </a:r>
            <a:r>
              <a:rPr lang="tr-TR" b="1" dirty="0" err="1"/>
              <a:t>Mesajlama</a:t>
            </a:r>
            <a:r>
              <a:rPr lang="tr-TR" b="1" dirty="0"/>
              <a:t> Modeli</a:t>
            </a:r>
          </a:p>
        </p:txBody>
      </p:sp>
      <p:sp>
        <p:nvSpPr>
          <p:cNvPr id="3" name="Dikdörtgen 2"/>
          <p:cNvSpPr/>
          <p:nvPr/>
        </p:nvSpPr>
        <p:spPr>
          <a:xfrm>
            <a:off x="2190205" y="5117598"/>
            <a:ext cx="21322938" cy="7094250"/>
          </a:xfrm>
          <a:prstGeom prst="rect">
            <a:avLst/>
          </a:prstGeom>
        </p:spPr>
        <p:txBody>
          <a:bodyPr wrap="square" anchor="t">
            <a:spAutoFit/>
          </a:bodyPr>
          <a:lstStyle/>
          <a:p>
            <a:pPr marL="857250" indent="-857250" algn="just">
              <a:buFont typeface="Arial" panose="020B0604020202020204" pitchFamily="34" charset="0"/>
              <a:buChar char="•"/>
            </a:pPr>
            <a:r>
              <a:rPr lang="tr-TR" sz="6500" dirty="0" err="1"/>
              <a:t>Pub</a:t>
            </a:r>
            <a:r>
              <a:rPr lang="tr-TR" sz="6500" dirty="0"/>
              <a:t>/</a:t>
            </a:r>
            <a:r>
              <a:rPr lang="tr-TR" sz="6500" dirty="0" err="1"/>
              <a:t>Sub</a:t>
            </a:r>
            <a:r>
              <a:rPr lang="tr-TR" sz="6500" dirty="0"/>
              <a:t> mesajlaşma modelinde, uygulama mesajları </a:t>
            </a:r>
            <a:r>
              <a:rPr lang="tr-TR" sz="6500" dirty="0" err="1"/>
              <a:t>topic</a:t>
            </a:r>
            <a:r>
              <a:rPr lang="tr-TR" sz="6500" dirty="0"/>
              <a:t>(konu) aracılığıyla abonelere yayınlamaktadır.</a:t>
            </a:r>
          </a:p>
          <a:p>
            <a:pPr marL="857250" indent="-857250" algn="just">
              <a:buFont typeface="Arial" panose="020B0604020202020204" pitchFamily="34" charset="0"/>
              <a:buChar char="•"/>
            </a:pPr>
            <a:endParaRPr lang="tr-TR" sz="6500" dirty="0"/>
          </a:p>
          <a:p>
            <a:pPr marL="857250" indent="-857250" algn="just">
              <a:buFont typeface="Arial" panose="020B0604020202020204" pitchFamily="34" charset="0"/>
              <a:buChar char="•"/>
            </a:pPr>
            <a:r>
              <a:rPr lang="tr-TR" sz="6500" dirty="0"/>
              <a:t>Mesajları oluşturan ve alanlar genellikle anonimdir ve </a:t>
            </a:r>
            <a:r>
              <a:rPr lang="tr-TR" sz="6500" dirty="0" err="1"/>
              <a:t>topic’leri</a:t>
            </a:r>
            <a:r>
              <a:rPr lang="tr-TR" sz="6500" dirty="0"/>
              <a:t> dinamik olarak yayınlayabilirler veya </a:t>
            </a:r>
            <a:r>
              <a:rPr lang="tr-TR" sz="6500" dirty="0" err="1"/>
              <a:t>topic’lere</a:t>
            </a:r>
            <a:r>
              <a:rPr lang="tr-TR" sz="6500" dirty="0"/>
              <a:t> abone olabilirler. </a:t>
            </a:r>
            <a:r>
              <a:rPr lang="tr-TR" sz="6500" dirty="0" err="1"/>
              <a:t>Topic</a:t>
            </a:r>
            <a:r>
              <a:rPr lang="tr-TR" sz="6500" dirty="0"/>
              <a:t>, mesajların tutulmasından ve iletilmesinden sorumludur. </a:t>
            </a:r>
            <a:endParaRPr lang="tr-TR" sz="6600" dirty="0"/>
          </a:p>
        </p:txBody>
      </p:sp>
    </p:spTree>
    <p:extLst>
      <p:ext uri="{BB962C8B-B14F-4D97-AF65-F5344CB8AC3E}">
        <p14:creationId xmlns:p14="http://schemas.microsoft.com/office/powerpoint/2010/main" val="3838293496"/>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ikdörtgen 2"/>
          <p:cNvSpPr/>
          <p:nvPr/>
        </p:nvSpPr>
        <p:spPr>
          <a:xfrm>
            <a:off x="3500255" y="2261324"/>
            <a:ext cx="17038320" cy="6555641"/>
          </a:xfrm>
          <a:prstGeom prst="rect">
            <a:avLst/>
          </a:prstGeom>
        </p:spPr>
        <p:txBody>
          <a:bodyPr wrap="square">
            <a:spAutoFit/>
          </a:bodyPr>
          <a:lstStyle/>
          <a:p>
            <a:pPr marL="1143000" indent="-1143000" algn="just">
              <a:buFont typeface="+mj-lt"/>
              <a:buAutoNum type="arabicPeriod"/>
            </a:pPr>
            <a:r>
              <a:rPr lang="tr-TR" sz="6000" dirty="0"/>
              <a:t>Bir mesaj için birden fazla abone olabilir.</a:t>
            </a:r>
          </a:p>
          <a:p>
            <a:pPr marL="1143000" indent="-1143000" algn="just">
              <a:buFont typeface="+mj-lt"/>
              <a:buAutoNum type="arabicPeriod"/>
            </a:pPr>
            <a:r>
              <a:rPr lang="tr-TR" sz="6000" dirty="0"/>
              <a:t>Yayıncı ve abonenin bir zamanlama bağımlılığı vardır. Bir konuya abone olan bir müşteri, yalnızca müşteri bir abonelik oluşturduktan sonra yayınlanan mesajları kullanabilir ve abonenin mesajları kullanabilmesi için aktif olmaya devam etmesi gerekir.</a:t>
            </a:r>
          </a:p>
        </p:txBody>
      </p:sp>
      <p:sp>
        <p:nvSpPr>
          <p:cNvPr id="4" name="Dikdörtgen 3"/>
          <p:cNvSpPr/>
          <p:nvPr/>
        </p:nvSpPr>
        <p:spPr>
          <a:xfrm>
            <a:off x="2220686" y="847439"/>
            <a:ext cx="18340251" cy="1107996"/>
          </a:xfrm>
          <a:prstGeom prst="rect">
            <a:avLst/>
          </a:prstGeom>
        </p:spPr>
        <p:txBody>
          <a:bodyPr wrap="square">
            <a:spAutoFit/>
          </a:bodyPr>
          <a:lstStyle/>
          <a:p>
            <a:pPr marL="857250" indent="-857250" algn="just">
              <a:buFont typeface="Arial" panose="020B0604020202020204" pitchFamily="34" charset="0"/>
              <a:buChar char="•"/>
            </a:pPr>
            <a:r>
              <a:rPr lang="tr-TR" sz="6600" dirty="0" err="1"/>
              <a:t>Pub</a:t>
            </a:r>
            <a:r>
              <a:rPr lang="tr-TR" sz="6600" dirty="0"/>
              <a:t>/</a:t>
            </a:r>
            <a:r>
              <a:rPr lang="tr-TR" sz="6600" dirty="0" err="1"/>
              <a:t>Sub</a:t>
            </a:r>
            <a:r>
              <a:rPr lang="tr-TR" sz="6600" dirty="0"/>
              <a:t> mesajlaşmasının özellikleri:</a:t>
            </a:r>
          </a:p>
        </p:txBody>
      </p:sp>
      <p:pic>
        <p:nvPicPr>
          <p:cNvPr id="8194" name="Picture 2" descr="jms PublishSubscrib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07976" y="9019383"/>
            <a:ext cx="8778241" cy="3581173"/>
          </a:xfrm>
          <a:prstGeom prst="rect">
            <a:avLst/>
          </a:prstGeom>
          <a:noFill/>
          <a:extLst>
            <a:ext uri="{909E8E84-426E-40DD-AFC4-6F175D3DCCD1}">
              <a14:hiddenFill xmlns:a14="http://schemas.microsoft.com/office/drawing/2010/main">
                <a:solidFill>
                  <a:srgbClr val="FFFFFF"/>
                </a:solidFill>
              </a14:hiddenFill>
            </a:ext>
          </a:extLst>
        </p:spPr>
      </p:pic>
      <p:sp>
        <p:nvSpPr>
          <p:cNvPr id="6" name="Dikdörtgen 5"/>
          <p:cNvSpPr/>
          <p:nvPr/>
        </p:nvSpPr>
        <p:spPr>
          <a:xfrm rot="10800000" flipV="1">
            <a:off x="6900952" y="12600557"/>
            <a:ext cx="11790653" cy="707886"/>
          </a:xfrm>
          <a:prstGeom prst="rect">
            <a:avLst/>
          </a:prstGeom>
        </p:spPr>
        <p:txBody>
          <a:bodyPr wrap="square">
            <a:spAutoFit/>
          </a:bodyPr>
          <a:lstStyle/>
          <a:p>
            <a:pPr algn="ctr"/>
            <a:r>
              <a:rPr lang="tr-TR" sz="4000" dirty="0" err="1"/>
              <a:t>Pub</a:t>
            </a:r>
            <a:r>
              <a:rPr lang="tr-TR" sz="4000" dirty="0"/>
              <a:t>/</a:t>
            </a:r>
            <a:r>
              <a:rPr lang="tr-TR" sz="4000" dirty="0" err="1"/>
              <a:t>Sub</a:t>
            </a:r>
            <a:r>
              <a:rPr lang="tr-TR" sz="4000" dirty="0"/>
              <a:t> JMS Mesajlaşma Modeli</a:t>
            </a:r>
          </a:p>
        </p:txBody>
      </p:sp>
    </p:spTree>
    <p:extLst>
      <p:ext uri="{BB962C8B-B14F-4D97-AF65-F5344CB8AC3E}">
        <p14:creationId xmlns:p14="http://schemas.microsoft.com/office/powerpoint/2010/main" val="2876085153"/>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kdörtgen 1"/>
          <p:cNvSpPr/>
          <p:nvPr/>
        </p:nvSpPr>
        <p:spPr>
          <a:xfrm>
            <a:off x="2190205" y="1215979"/>
            <a:ext cx="69607567" cy="1631216"/>
          </a:xfrm>
          <a:prstGeom prst="rect">
            <a:avLst/>
          </a:prstGeom>
        </p:spPr>
        <p:txBody>
          <a:bodyPr wrap="square">
            <a:spAutoFit/>
          </a:bodyPr>
          <a:lstStyle/>
          <a:p>
            <a:pPr algn="just"/>
            <a:r>
              <a:rPr lang="tr-TR" b="1" dirty="0" err="1"/>
              <a:t>ActiveMQ</a:t>
            </a:r>
            <a:endParaRPr lang="tr-TR" b="1" dirty="0"/>
          </a:p>
        </p:txBody>
      </p:sp>
      <p:sp>
        <p:nvSpPr>
          <p:cNvPr id="3" name="Dikdörtgen 2"/>
          <p:cNvSpPr/>
          <p:nvPr/>
        </p:nvSpPr>
        <p:spPr>
          <a:xfrm>
            <a:off x="2190205" y="3419427"/>
            <a:ext cx="21322938" cy="6186309"/>
          </a:xfrm>
          <a:prstGeom prst="rect">
            <a:avLst/>
          </a:prstGeom>
        </p:spPr>
        <p:txBody>
          <a:bodyPr wrap="square" anchor="t">
            <a:spAutoFit/>
          </a:bodyPr>
          <a:lstStyle/>
          <a:p>
            <a:pPr marL="857250" indent="-857250" algn="just">
              <a:buFont typeface="Arial" panose="020B0604020202020204" pitchFamily="34" charset="0"/>
              <a:buChar char="•"/>
            </a:pPr>
            <a:r>
              <a:rPr lang="tr-TR" sz="6600" dirty="0" err="1"/>
              <a:t>Apache</a:t>
            </a:r>
            <a:r>
              <a:rPr lang="tr-TR" sz="6600" dirty="0"/>
              <a:t> </a:t>
            </a:r>
            <a:r>
              <a:rPr lang="tr-TR" sz="6600" dirty="0" err="1"/>
              <a:t>ActiveMQ</a:t>
            </a:r>
            <a:r>
              <a:rPr lang="tr-TR" sz="6600" dirty="0"/>
              <a:t>, Java ile yazılmış açık kaynak kodlu bir mesaj dönüştürme/işleme (</a:t>
            </a:r>
            <a:r>
              <a:rPr lang="tr-TR" sz="6600" dirty="0" err="1"/>
              <a:t>message</a:t>
            </a:r>
            <a:r>
              <a:rPr lang="tr-TR" sz="6600" dirty="0"/>
              <a:t> broker) uygulamasıdır. Java Mesaj Servisi (JMS: Java Message Service) </a:t>
            </a:r>
            <a:r>
              <a:rPr lang="tr-TR" sz="6600" dirty="0" err="1"/>
              <a:t>spesifikasyonunu</a:t>
            </a:r>
            <a:r>
              <a:rPr lang="tr-TR" sz="6600" dirty="0"/>
              <a:t> uygular. JMS API ile yazılımlar arasında mesajlaşmayı sağlayan, senkron veya asenkron çalışabilen bir programlama ara yüzüdür.</a:t>
            </a:r>
          </a:p>
        </p:txBody>
      </p:sp>
      <p:pic>
        <p:nvPicPr>
          <p:cNvPr id="1030" name="Picture 6" descr="ActiveMQ — VMS Software, Inc.">
            <a:extLst>
              <a:ext uri="{FF2B5EF4-FFF2-40B4-BE49-F238E27FC236}">
                <a16:creationId xmlns:a16="http://schemas.microsoft.com/office/drawing/2014/main" id="{DC15753E-8D96-4C98-B708-E7A38C904AB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97959" y="9906156"/>
            <a:ext cx="10217800" cy="32686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7146330"/>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7" name="Image" descr="Image"/>
          <p:cNvPicPr>
            <a:picLocks noChangeAspect="1"/>
          </p:cNvPicPr>
          <p:nvPr/>
        </p:nvPicPr>
        <p:blipFill>
          <a:blip r:embed="rId2"/>
          <a:stretch>
            <a:fillRect/>
          </a:stretch>
        </p:blipFill>
        <p:spPr>
          <a:xfrm>
            <a:off x="2149233" y="1886129"/>
            <a:ext cx="6238364" cy="968344"/>
          </a:xfrm>
          <a:prstGeom prst="rect">
            <a:avLst/>
          </a:prstGeom>
          <a:ln w="12700">
            <a:miter lim="400000"/>
          </a:ln>
        </p:spPr>
      </p:pic>
      <p:sp>
        <p:nvSpPr>
          <p:cNvPr id="678" name="TEŞEKKÜRLER"/>
          <p:cNvSpPr txBox="1"/>
          <p:nvPr/>
        </p:nvSpPr>
        <p:spPr>
          <a:xfrm>
            <a:off x="2033747" y="10665418"/>
            <a:ext cx="14762486" cy="1473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b">
            <a:spAutoFit/>
          </a:bodyPr>
          <a:lstStyle>
            <a:lvl1pPr>
              <a:lnSpc>
                <a:spcPct val="90000"/>
              </a:lnSpc>
              <a:defRPr sz="9000" spc="0">
                <a:solidFill>
                  <a:srgbClr val="FFFFFF"/>
                </a:solidFill>
                <a:latin typeface="Greycliff CF Bold"/>
                <a:ea typeface="Greycliff CF Bold"/>
                <a:cs typeface="Greycliff CF Bold"/>
                <a:sym typeface="Greycliff CF Bold"/>
              </a:defRPr>
            </a:lvl1pPr>
          </a:lstStyle>
          <a:p>
            <a:r>
              <a:t>TEŞEKKÜRLER</a:t>
            </a:r>
          </a:p>
        </p:txBody>
      </p:sp>
      <p:sp>
        <p:nvSpPr>
          <p:cNvPr id="679" name="24"/>
          <p:cNvSpPr txBox="1"/>
          <p:nvPr/>
        </p:nvSpPr>
        <p:spPr>
          <a:xfrm>
            <a:off x="295179" y="12024219"/>
            <a:ext cx="654242" cy="11851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ctr" defTabSz="12700">
              <a:lnSpc>
                <a:spcPts val="10000"/>
              </a:lnSpc>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800" spc="0">
                <a:solidFill>
                  <a:srgbClr val="FFFFFF"/>
                </a:solidFill>
                <a:latin typeface="Greycliff CF Light"/>
                <a:ea typeface="Greycliff CF Light"/>
                <a:cs typeface="Greycliff CF Light"/>
                <a:sym typeface="Greycliff CF Light"/>
              </a:defRPr>
            </a:lvl1pPr>
          </a:lstStyle>
          <a:p>
            <a:r>
              <a:t>24</a:t>
            </a: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 name="Visual Elements &amp;…"/>
          <p:cNvSpPr txBox="1"/>
          <p:nvPr/>
        </p:nvSpPr>
        <p:spPr>
          <a:xfrm>
            <a:off x="2494062" y="742502"/>
            <a:ext cx="17523672" cy="138499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p>
            <a:pPr marL="1143000" indent="-1143000" defTabSz="12700">
              <a:lnSpc>
                <a:spcPts val="10000"/>
              </a:lnSpc>
              <a:buFont typeface="Wingdings" panose="05000000000000000000" pitchFamily="2" charset="2"/>
              <a:buChar char="Ø"/>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9500" spc="0">
                <a:solidFill>
                  <a:srgbClr val="FFFFFF"/>
                </a:solidFill>
                <a:latin typeface="Greycliff CF Bold"/>
                <a:ea typeface="Greycliff CF Bold"/>
                <a:cs typeface="Greycliff CF Bold"/>
                <a:sym typeface="Greycliff CF Bold"/>
              </a:defRPr>
            </a:pPr>
            <a:r>
              <a:rPr lang="tr-TR" b="1" dirty="0"/>
              <a:t>İçerik</a:t>
            </a:r>
          </a:p>
        </p:txBody>
      </p:sp>
      <p:sp>
        <p:nvSpPr>
          <p:cNvPr id="168" name="2"/>
          <p:cNvSpPr txBox="1"/>
          <p:nvPr/>
        </p:nvSpPr>
        <p:spPr>
          <a:xfrm>
            <a:off x="498379" y="12024219"/>
            <a:ext cx="654242" cy="11851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defTabSz="12700">
              <a:lnSpc>
                <a:spcPts val="10000"/>
              </a:lnSpc>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800" spc="0">
                <a:solidFill>
                  <a:srgbClr val="FFFFFF"/>
                </a:solidFill>
                <a:latin typeface="Greycliff CF Light"/>
                <a:ea typeface="Greycliff CF Light"/>
                <a:cs typeface="Greycliff CF Light"/>
                <a:sym typeface="Greycliff CF Light"/>
              </a:defRPr>
            </a:lvl1pPr>
          </a:lstStyle>
          <a:p>
            <a:r>
              <a:t>2</a:t>
            </a:r>
          </a:p>
        </p:txBody>
      </p:sp>
      <p:sp>
        <p:nvSpPr>
          <p:cNvPr id="5" name="Dikdörtgen 4"/>
          <p:cNvSpPr/>
          <p:nvPr/>
        </p:nvSpPr>
        <p:spPr>
          <a:xfrm>
            <a:off x="2611628" y="2439870"/>
            <a:ext cx="18602452" cy="10254410"/>
          </a:xfrm>
          <a:prstGeom prst="rect">
            <a:avLst/>
          </a:prstGeom>
        </p:spPr>
        <p:txBody>
          <a:bodyPr wrap="square">
            <a:spAutoFit/>
          </a:bodyPr>
          <a:lstStyle/>
          <a:p>
            <a:pPr marL="857250" indent="-857250" defTabSz="12700">
              <a:lnSpc>
                <a:spcPts val="10000"/>
              </a:lnSpc>
              <a:buFont typeface="Wingdings" panose="05000000000000000000" pitchFamily="2" charset="2"/>
              <a:buChar char="Ø"/>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9500" spc="0">
                <a:solidFill>
                  <a:srgbClr val="FFFFFF"/>
                </a:solidFill>
                <a:latin typeface="Greycliff CF Bold"/>
                <a:ea typeface="Greycliff CF Bold"/>
                <a:cs typeface="Greycliff CF Bold"/>
                <a:sym typeface="Greycliff CF Bold"/>
              </a:defRPr>
            </a:pPr>
            <a:r>
              <a:rPr lang="tr-TR" sz="6600" dirty="0"/>
              <a:t>Java Message Service Nedir?</a:t>
            </a:r>
          </a:p>
          <a:p>
            <a:pPr marL="857250" indent="-857250" defTabSz="12700">
              <a:lnSpc>
                <a:spcPts val="10000"/>
              </a:lnSpc>
              <a:buFont typeface="Wingdings" panose="05000000000000000000" pitchFamily="2" charset="2"/>
              <a:buChar char="Ø"/>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9500" spc="0">
                <a:solidFill>
                  <a:srgbClr val="FFFFFF"/>
                </a:solidFill>
                <a:latin typeface="Greycliff CF Bold"/>
                <a:ea typeface="Greycliff CF Bold"/>
                <a:cs typeface="Greycliff CF Bold"/>
                <a:sym typeface="Greycliff CF Bold"/>
              </a:defRPr>
            </a:pPr>
            <a:r>
              <a:rPr lang="tr-TR" sz="6600" dirty="0" err="1"/>
              <a:t>JMS’in</a:t>
            </a:r>
            <a:r>
              <a:rPr lang="tr-TR" sz="6600" dirty="0"/>
              <a:t> Avantajları</a:t>
            </a:r>
          </a:p>
          <a:p>
            <a:pPr marL="857250" indent="-857250" defTabSz="12700">
              <a:lnSpc>
                <a:spcPts val="10000"/>
              </a:lnSpc>
              <a:buFont typeface="Wingdings" panose="05000000000000000000" pitchFamily="2" charset="2"/>
              <a:buChar char="Ø"/>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9500" spc="0">
                <a:solidFill>
                  <a:srgbClr val="FFFFFF"/>
                </a:solidFill>
                <a:latin typeface="Greycliff CF Bold"/>
                <a:ea typeface="Greycliff CF Bold"/>
                <a:cs typeface="Greycliff CF Bold"/>
                <a:sym typeface="Greycliff CF Bold"/>
              </a:defRPr>
            </a:pPr>
            <a:r>
              <a:rPr lang="tr-TR" sz="6600" dirty="0"/>
              <a:t>JMS API Bileşenleri</a:t>
            </a:r>
          </a:p>
          <a:p>
            <a:pPr marL="857250" indent="-857250" defTabSz="12700">
              <a:lnSpc>
                <a:spcPts val="10000"/>
              </a:lnSpc>
              <a:buFont typeface="Wingdings" panose="05000000000000000000" pitchFamily="2" charset="2"/>
              <a:buChar char="Ø"/>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9500" spc="0">
                <a:solidFill>
                  <a:srgbClr val="FFFFFF"/>
                </a:solidFill>
                <a:latin typeface="Greycliff CF Bold"/>
                <a:ea typeface="Greycliff CF Bold"/>
                <a:cs typeface="Greycliff CF Bold"/>
                <a:sym typeface="Greycliff CF Bold"/>
              </a:defRPr>
            </a:pPr>
            <a:r>
              <a:rPr lang="tr-TR" sz="6600" dirty="0"/>
              <a:t>JMS Mesaj Yapısı</a:t>
            </a:r>
          </a:p>
          <a:p>
            <a:pPr marL="857250" indent="-857250" defTabSz="12700">
              <a:lnSpc>
                <a:spcPts val="10000"/>
              </a:lnSpc>
              <a:buFont typeface="Wingdings" panose="05000000000000000000" pitchFamily="2" charset="2"/>
              <a:buChar char="Ø"/>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9500" spc="0">
                <a:solidFill>
                  <a:srgbClr val="FFFFFF"/>
                </a:solidFill>
                <a:latin typeface="Greycliff CF Bold"/>
                <a:ea typeface="Greycliff CF Bold"/>
                <a:cs typeface="Greycliff CF Bold"/>
                <a:sym typeface="Greycliff CF Bold"/>
              </a:defRPr>
            </a:pPr>
            <a:r>
              <a:rPr lang="tr-TR" sz="6600" dirty="0"/>
              <a:t>JMS Mesajlaşma Modelleri</a:t>
            </a:r>
          </a:p>
          <a:p>
            <a:pPr marL="857250" indent="-857250" defTabSz="12700">
              <a:lnSpc>
                <a:spcPts val="10000"/>
              </a:lnSpc>
              <a:buFont typeface="Wingdings" panose="05000000000000000000" pitchFamily="2" charset="2"/>
              <a:buChar char="Ø"/>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9500" spc="0">
                <a:solidFill>
                  <a:srgbClr val="FFFFFF"/>
                </a:solidFill>
                <a:latin typeface="Greycliff CF Bold"/>
                <a:ea typeface="Greycliff CF Bold"/>
                <a:cs typeface="Greycliff CF Bold"/>
                <a:sym typeface="Greycliff CF Bold"/>
              </a:defRPr>
            </a:pPr>
            <a:endParaRPr lang="tr-TR" sz="6600" dirty="0"/>
          </a:p>
          <a:p>
            <a:pPr marL="857250" indent="-857250" defTabSz="12700">
              <a:lnSpc>
                <a:spcPts val="10000"/>
              </a:lnSpc>
              <a:buFont typeface="Wingdings" panose="05000000000000000000" pitchFamily="2" charset="2"/>
              <a:buChar char="Ø"/>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9500" spc="0">
                <a:solidFill>
                  <a:srgbClr val="FFFFFF"/>
                </a:solidFill>
                <a:latin typeface="Greycliff CF Bold"/>
                <a:ea typeface="Greycliff CF Bold"/>
                <a:cs typeface="Greycliff CF Bold"/>
                <a:sym typeface="Greycliff CF Bold"/>
              </a:defRPr>
            </a:pPr>
            <a:endParaRPr lang="tr-TR" sz="6600" dirty="0"/>
          </a:p>
          <a:p>
            <a:pPr marL="857250" indent="-857250" defTabSz="12700">
              <a:lnSpc>
                <a:spcPts val="10000"/>
              </a:lnSpc>
              <a:buFont typeface="Wingdings" panose="05000000000000000000" pitchFamily="2" charset="2"/>
              <a:buChar char="Ø"/>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9500" spc="0">
                <a:solidFill>
                  <a:srgbClr val="FFFFFF"/>
                </a:solidFill>
                <a:latin typeface="Greycliff CF Bold"/>
                <a:ea typeface="Greycliff CF Bold"/>
                <a:cs typeface="Greycliff CF Bold"/>
                <a:sym typeface="Greycliff CF Bold"/>
              </a:defRPr>
            </a:pPr>
            <a:r>
              <a:rPr lang="tr-TR" sz="6600" dirty="0" err="1"/>
              <a:t>ActiveMQ</a:t>
            </a:r>
            <a:r>
              <a:rPr lang="tr-TR" sz="6600" dirty="0"/>
              <a:t> </a:t>
            </a:r>
          </a:p>
        </p:txBody>
      </p:sp>
      <p:sp>
        <p:nvSpPr>
          <p:cNvPr id="7" name="Dikdörtgen 6"/>
          <p:cNvSpPr/>
          <p:nvPr/>
        </p:nvSpPr>
        <p:spPr>
          <a:xfrm>
            <a:off x="3844362" y="8965860"/>
            <a:ext cx="16136983" cy="2123658"/>
          </a:xfrm>
          <a:prstGeom prst="rect">
            <a:avLst/>
          </a:prstGeom>
        </p:spPr>
        <p:txBody>
          <a:bodyPr wrap="square">
            <a:spAutoFit/>
          </a:bodyPr>
          <a:lstStyle/>
          <a:p>
            <a:pPr marL="1143000" lvl="4" indent="-1143000" algn="just">
              <a:buFont typeface="+mj-lt"/>
              <a:buAutoNum type="romanLcPeriod"/>
            </a:pPr>
            <a:r>
              <a:rPr lang="en-US" sz="6600" spc="0" dirty="0">
                <a:solidFill>
                  <a:srgbClr val="FFFFFF"/>
                </a:solidFill>
                <a:latin typeface="Greycliff CF Bold"/>
                <a:ea typeface="Greycliff CF Bold"/>
                <a:cs typeface="Greycliff CF Bold"/>
              </a:rPr>
              <a:t>Point-to-Point </a:t>
            </a:r>
            <a:r>
              <a:rPr lang="tr-TR" sz="6600" spc="0" dirty="0" err="1">
                <a:solidFill>
                  <a:srgbClr val="FFFFFF"/>
                </a:solidFill>
                <a:latin typeface="Greycliff CF Bold"/>
                <a:ea typeface="Greycliff CF Bold"/>
                <a:cs typeface="Greycliff CF Bold"/>
              </a:rPr>
              <a:t>Mesajlama</a:t>
            </a:r>
            <a:r>
              <a:rPr lang="tr-TR" sz="6600" spc="0" dirty="0">
                <a:solidFill>
                  <a:srgbClr val="FFFFFF"/>
                </a:solidFill>
                <a:latin typeface="Greycliff CF Bold"/>
                <a:ea typeface="Greycliff CF Bold"/>
                <a:cs typeface="Greycliff CF Bold"/>
              </a:rPr>
              <a:t> Modeli</a:t>
            </a:r>
            <a:endParaRPr lang="en-US" sz="6600" spc="0" dirty="0">
              <a:solidFill>
                <a:srgbClr val="FFFFFF"/>
              </a:solidFill>
              <a:latin typeface="Greycliff CF Bold"/>
              <a:ea typeface="Greycliff CF Bold"/>
              <a:cs typeface="Greycliff CF Bold"/>
            </a:endParaRPr>
          </a:p>
          <a:p>
            <a:pPr marL="1143000" lvl="4" indent="-1143000" algn="just">
              <a:buFont typeface="+mj-lt"/>
              <a:buAutoNum type="romanLcPeriod"/>
            </a:pPr>
            <a:r>
              <a:rPr lang="en-US" sz="6600" spc="0" dirty="0">
                <a:solidFill>
                  <a:srgbClr val="FFFFFF"/>
                </a:solidFill>
                <a:latin typeface="Greycliff CF Bold"/>
                <a:ea typeface="Greycliff CF Bold"/>
                <a:cs typeface="Greycliff CF Bold"/>
              </a:rPr>
              <a:t>Publisher/Subscriber</a:t>
            </a:r>
            <a:r>
              <a:rPr lang="tr-TR" sz="6600" spc="0" dirty="0">
                <a:solidFill>
                  <a:srgbClr val="FFFFFF"/>
                </a:solidFill>
                <a:latin typeface="Greycliff CF Bold"/>
                <a:ea typeface="Greycliff CF Bold"/>
                <a:cs typeface="Greycliff CF Bold"/>
              </a:rPr>
              <a:t> </a:t>
            </a:r>
            <a:r>
              <a:rPr lang="tr-TR" sz="6600" spc="0" dirty="0" err="1">
                <a:solidFill>
                  <a:srgbClr val="FFFFFF"/>
                </a:solidFill>
                <a:latin typeface="Greycliff CF Bold"/>
                <a:ea typeface="Greycliff CF Bold"/>
                <a:cs typeface="Greycliff CF Bold"/>
              </a:rPr>
              <a:t>Mesajlama</a:t>
            </a:r>
            <a:r>
              <a:rPr lang="tr-TR" sz="6600" spc="0" dirty="0">
                <a:solidFill>
                  <a:srgbClr val="FFFFFF"/>
                </a:solidFill>
                <a:latin typeface="Greycliff CF Bold"/>
                <a:ea typeface="Greycliff CF Bold"/>
                <a:cs typeface="Greycliff CF Bold"/>
              </a:rPr>
              <a:t> Modeli</a:t>
            </a:r>
            <a:endParaRPr lang="tr-TR" sz="6600" dirty="0"/>
          </a:p>
        </p:txBody>
      </p:sp>
    </p:spTree>
  </p:cSld>
  <p:clrMapOvr>
    <a:masterClrMapping/>
  </p:clrMapOvr>
  <mc:AlternateContent xmlns:mc="http://schemas.openxmlformats.org/markup-compatibility/2006" xmlns:p14="http://schemas.microsoft.com/office/powerpoint/2010/main">
    <mc:Choice Requires="p14">
      <p:transition spd="slow" p14:dur="1500">
        <p:push dir="u"/>
      </p:transition>
    </mc:Choice>
    <mc:Fallback xmlns="" xmlns:m="http://schemas.openxmlformats.org/officeDocument/2006/math" xmlns:a14="http://schemas.microsoft.com/office/drawing/2010/main">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 name="Statüler"/>
          <p:cNvSpPr txBox="1"/>
          <p:nvPr/>
        </p:nvSpPr>
        <p:spPr>
          <a:xfrm>
            <a:off x="2662013" y="1777682"/>
            <a:ext cx="20746628" cy="266739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spAutoFit/>
          </a:bodyPr>
          <a:lstStyle>
            <a:lvl1pPr defTabSz="12700">
              <a:lnSpc>
                <a:spcPts val="10000"/>
              </a:lnSpc>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2000" spc="0">
                <a:solidFill>
                  <a:srgbClr val="000000"/>
                </a:solidFill>
                <a:latin typeface="Greycliff CF Bold"/>
                <a:ea typeface="Greycliff CF Bold"/>
                <a:cs typeface="Greycliff CF Bold"/>
                <a:sym typeface="Greycliff CF Bold"/>
              </a:defRPr>
            </a:lvl1pPr>
          </a:lstStyle>
          <a:p>
            <a:pPr algn="just">
              <a:defRPr sz="9500" spc="0">
                <a:solidFill>
                  <a:srgbClr val="FFFFFF"/>
                </a:solidFill>
                <a:latin typeface="Greycliff CF Bold"/>
                <a:ea typeface="Greycliff CF Bold"/>
                <a:cs typeface="Greycliff CF Bold"/>
                <a:sym typeface="Greycliff CF Bold"/>
              </a:defRPr>
            </a:pPr>
            <a:r>
              <a:rPr lang="tr-TR" sz="9600" b="1" dirty="0">
                <a:solidFill>
                  <a:schemeClr val="bg1"/>
                </a:solidFill>
              </a:rPr>
              <a:t>Java Message Service Nedir?</a:t>
            </a:r>
          </a:p>
          <a:p>
            <a:pPr algn="just">
              <a:defRPr sz="9500" spc="0">
                <a:solidFill>
                  <a:srgbClr val="FFFFFF"/>
                </a:solidFill>
                <a:latin typeface="Greycliff CF Bold"/>
                <a:ea typeface="Greycliff CF Bold"/>
                <a:cs typeface="Greycliff CF Bold"/>
                <a:sym typeface="Greycliff CF Bold"/>
              </a:defRPr>
            </a:pPr>
            <a:endParaRPr lang="tr-TR" sz="9600" b="1" dirty="0">
              <a:solidFill>
                <a:schemeClr val="bg1"/>
              </a:solidFill>
            </a:endParaRPr>
          </a:p>
        </p:txBody>
      </p:sp>
      <p:sp>
        <p:nvSpPr>
          <p:cNvPr id="195" name="3"/>
          <p:cNvSpPr txBox="1"/>
          <p:nvPr/>
        </p:nvSpPr>
        <p:spPr>
          <a:xfrm>
            <a:off x="498379" y="12024219"/>
            <a:ext cx="654242" cy="11851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defTabSz="12700">
              <a:lnSpc>
                <a:spcPts val="10000"/>
              </a:lnSpc>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800" spc="0">
                <a:solidFill>
                  <a:srgbClr val="FFFFFF"/>
                </a:solidFill>
                <a:latin typeface="Greycliff CF Light"/>
                <a:ea typeface="Greycliff CF Light"/>
                <a:cs typeface="Greycliff CF Light"/>
                <a:sym typeface="Greycliff CF Light"/>
              </a:defRPr>
            </a:lvl1pPr>
          </a:lstStyle>
          <a:p>
            <a:r>
              <a:t>3</a:t>
            </a:r>
          </a:p>
        </p:txBody>
      </p:sp>
      <p:sp>
        <p:nvSpPr>
          <p:cNvPr id="2" name="AutoShape 2" descr="Java Messaging Service (JMS) API: Temel Mantık, Kurulum, İlk Mesaj ve  Optimizasyon | by Emrullah YILDIRIM | Medium"/>
          <p:cNvSpPr>
            <a:spLocks noChangeAspect="1" noChangeArrowheads="1"/>
          </p:cNvSpPr>
          <p:nvPr/>
        </p:nvSpPr>
        <p:spPr bwMode="auto">
          <a:xfrm>
            <a:off x="10279290" y="5371384"/>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tr-TR"/>
          </a:p>
        </p:txBody>
      </p:sp>
      <p:sp>
        <p:nvSpPr>
          <p:cNvPr id="5" name="Dikdörtgen 4"/>
          <p:cNvSpPr/>
          <p:nvPr/>
        </p:nvSpPr>
        <p:spPr>
          <a:xfrm>
            <a:off x="2662013" y="4053193"/>
            <a:ext cx="12192000" cy="8217634"/>
          </a:xfrm>
          <a:prstGeom prst="rect">
            <a:avLst/>
          </a:prstGeom>
        </p:spPr>
        <p:txBody>
          <a:bodyPr>
            <a:spAutoFit/>
          </a:bodyPr>
          <a:lstStyle/>
          <a:p>
            <a:pPr marL="857250" indent="-857250" algn="just">
              <a:buFont typeface="Arial" panose="020B0604020202020204" pitchFamily="34" charset="0"/>
              <a:buChar char="•"/>
            </a:pPr>
            <a:r>
              <a:rPr lang="tr-TR" sz="6600" dirty="0"/>
              <a:t>Java Message Service API, Java Platform Enterprise Edition tabanlı uygulama bileşenlerinin ileti oluşturmasına, göndermesine, almasına ve okumasına izin veren bir mesajlaşma </a:t>
            </a:r>
            <a:r>
              <a:rPr lang="tr-TR" sz="6600" dirty="0" err="1"/>
              <a:t>standartıdır</a:t>
            </a:r>
            <a:r>
              <a:rPr lang="tr-TR" sz="6600" dirty="0"/>
              <a:t>. </a:t>
            </a:r>
          </a:p>
        </p:txBody>
      </p:sp>
      <p:pic>
        <p:nvPicPr>
          <p:cNvPr id="1028" name="Picture 4" descr="Java Messaging Service (JMS) API: Temel Mantık, Kurulum, İlk Mesaj ve  Optimizasyon | by Emrullah YILDIRIM | 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97053" y="6045789"/>
            <a:ext cx="8267346" cy="449593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14:dur="1500">
        <p:push dir="u"/>
      </p:transition>
    </mc:Choice>
    <mc:Fallback xmlns="" xmlns:m="http://schemas.openxmlformats.org/officeDocument/2006/math" xmlns:a14="http://schemas.microsoft.com/office/drawing/2010/main">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tatüler"/>
          <p:cNvSpPr txBox="1"/>
          <p:nvPr/>
        </p:nvSpPr>
        <p:spPr>
          <a:xfrm>
            <a:off x="2662012" y="1777682"/>
            <a:ext cx="21037743" cy="123957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spAutoFit/>
          </a:bodyPr>
          <a:lstStyle>
            <a:lvl1pPr defTabSz="12700">
              <a:lnSpc>
                <a:spcPts val="10000"/>
              </a:lnSpc>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2000" spc="0">
                <a:solidFill>
                  <a:srgbClr val="000000"/>
                </a:solidFill>
                <a:latin typeface="Greycliff CF Bold"/>
                <a:ea typeface="Greycliff CF Bold"/>
                <a:cs typeface="Greycliff CF Bold"/>
                <a:sym typeface="Greycliff CF Bold"/>
              </a:defRPr>
            </a:lvl1pPr>
          </a:lstStyle>
          <a:p>
            <a:pPr>
              <a:defRPr sz="9500" spc="0">
                <a:solidFill>
                  <a:srgbClr val="FFFFFF"/>
                </a:solidFill>
                <a:latin typeface="Greycliff CF Bold"/>
                <a:ea typeface="Greycliff CF Bold"/>
                <a:cs typeface="Greycliff CF Bold"/>
                <a:sym typeface="Greycliff CF Bold"/>
              </a:defRPr>
            </a:pPr>
            <a:endParaRPr lang="tr-TR" sz="6000" dirty="0">
              <a:solidFill>
                <a:schemeClr val="bg1"/>
              </a:solidFill>
              <a:latin typeface="+mn-lt"/>
            </a:endParaRPr>
          </a:p>
        </p:txBody>
      </p:sp>
      <p:sp>
        <p:nvSpPr>
          <p:cNvPr id="5" name="Dikdörtgen 4"/>
          <p:cNvSpPr/>
          <p:nvPr/>
        </p:nvSpPr>
        <p:spPr>
          <a:xfrm>
            <a:off x="2190205" y="1777682"/>
            <a:ext cx="19272069" cy="1374735"/>
          </a:xfrm>
          <a:prstGeom prst="rect">
            <a:avLst/>
          </a:prstGeom>
        </p:spPr>
        <p:txBody>
          <a:bodyPr wrap="square">
            <a:spAutoFit/>
          </a:bodyPr>
          <a:lstStyle/>
          <a:p>
            <a:pPr defTabSz="12700">
              <a:lnSpc>
                <a:spcPts val="10000"/>
              </a:lnSpc>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9500" spc="0">
                <a:solidFill>
                  <a:srgbClr val="FFFFFF"/>
                </a:solidFill>
                <a:latin typeface="Greycliff CF Bold"/>
                <a:ea typeface="Greycliff CF Bold"/>
                <a:cs typeface="Greycliff CF Bold"/>
                <a:sym typeface="Greycliff CF Bold"/>
              </a:defRPr>
            </a:pPr>
            <a:r>
              <a:rPr lang="tr-TR" sz="9600" b="1" spc="0" dirty="0" err="1">
                <a:solidFill>
                  <a:schemeClr val="bg1"/>
                </a:solidFill>
                <a:latin typeface="Greycliff CF Bold"/>
                <a:ea typeface="Greycliff CF Bold"/>
                <a:cs typeface="Greycliff CF Bold"/>
                <a:sym typeface="Greycliff CF Bold"/>
              </a:rPr>
              <a:t>JMS'nin</a:t>
            </a:r>
            <a:r>
              <a:rPr lang="tr-TR" sz="9600" b="1" spc="0" dirty="0">
                <a:solidFill>
                  <a:schemeClr val="bg1"/>
                </a:solidFill>
                <a:latin typeface="Greycliff CF Bold"/>
                <a:ea typeface="Greycliff CF Bold"/>
                <a:cs typeface="Greycliff CF Bold"/>
                <a:sym typeface="Greycliff CF Bold"/>
              </a:rPr>
              <a:t> Avantajları</a:t>
            </a:r>
          </a:p>
        </p:txBody>
      </p:sp>
      <p:sp>
        <p:nvSpPr>
          <p:cNvPr id="6" name="Dikdörtgen 5"/>
          <p:cNvSpPr/>
          <p:nvPr/>
        </p:nvSpPr>
        <p:spPr>
          <a:xfrm>
            <a:off x="2190205" y="4418952"/>
            <a:ext cx="20877256" cy="5170646"/>
          </a:xfrm>
          <a:prstGeom prst="rect">
            <a:avLst/>
          </a:prstGeom>
        </p:spPr>
        <p:txBody>
          <a:bodyPr wrap="square">
            <a:spAutoFit/>
          </a:bodyPr>
          <a:lstStyle/>
          <a:p>
            <a:pPr marL="1143000" indent="-1143000" algn="just">
              <a:buFont typeface="Wingdings" panose="05000000000000000000" pitchFamily="2" charset="2"/>
              <a:buChar char="ü"/>
            </a:pPr>
            <a:r>
              <a:rPr lang="tr-TR" sz="6600" dirty="0" err="1">
                <a:solidFill>
                  <a:srgbClr val="FF0000"/>
                </a:solidFill>
              </a:rPr>
              <a:t>Asynchronous</a:t>
            </a:r>
            <a:r>
              <a:rPr lang="tr-TR" sz="6600" dirty="0">
                <a:solidFill>
                  <a:srgbClr val="FF0000"/>
                </a:solidFill>
              </a:rPr>
              <a:t>: </a:t>
            </a:r>
            <a:r>
              <a:rPr lang="tr-TR" sz="6600" dirty="0" err="1"/>
              <a:t>JMS’de</a:t>
            </a:r>
            <a:r>
              <a:rPr lang="tr-TR" sz="6600" dirty="0"/>
              <a:t> varsayılan mesajlaşma prensibi asenkron şekildedir. İki uç sistemin aynı anda çalışır durumda olmasına gerek yoktur. </a:t>
            </a:r>
            <a:r>
              <a:rPr lang="tr-TR" sz="6600" dirty="0" err="1"/>
              <a:t>Sender</a:t>
            </a:r>
            <a:r>
              <a:rPr lang="tr-TR" sz="6600" dirty="0"/>
              <a:t> mesajını JMS ile gönderir, </a:t>
            </a:r>
            <a:r>
              <a:rPr lang="tr-TR" sz="6600" dirty="0" err="1"/>
              <a:t>Receiver</a:t>
            </a:r>
            <a:r>
              <a:rPr lang="tr-TR" sz="6600" dirty="0"/>
              <a:t> ise uygulama ne zaman çalışır durumda olur ise mesajı o zaman alır. </a:t>
            </a:r>
          </a:p>
        </p:txBody>
      </p:sp>
    </p:spTree>
    <p:extLst>
      <p:ext uri="{BB962C8B-B14F-4D97-AF65-F5344CB8AC3E}">
        <p14:creationId xmlns:p14="http://schemas.microsoft.com/office/powerpoint/2010/main" val="3196395448"/>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ikdörtgen 3"/>
          <p:cNvSpPr/>
          <p:nvPr/>
        </p:nvSpPr>
        <p:spPr>
          <a:xfrm>
            <a:off x="2190205" y="4418952"/>
            <a:ext cx="20877256" cy="4154984"/>
          </a:xfrm>
          <a:prstGeom prst="rect">
            <a:avLst/>
          </a:prstGeom>
        </p:spPr>
        <p:txBody>
          <a:bodyPr wrap="square">
            <a:spAutoFit/>
          </a:bodyPr>
          <a:lstStyle/>
          <a:p>
            <a:pPr marL="1143000" indent="-1143000" algn="just">
              <a:buFont typeface="Wingdings" panose="05000000000000000000" pitchFamily="2" charset="2"/>
              <a:buChar char="ü"/>
            </a:pPr>
            <a:r>
              <a:rPr lang="tr-TR" sz="6600" dirty="0" err="1">
                <a:solidFill>
                  <a:srgbClr val="FF0000"/>
                </a:solidFill>
              </a:rPr>
              <a:t>Reliable</a:t>
            </a:r>
            <a:r>
              <a:rPr lang="tr-TR" sz="6600" dirty="0">
                <a:solidFill>
                  <a:srgbClr val="FF0000"/>
                </a:solidFill>
              </a:rPr>
              <a:t>: </a:t>
            </a:r>
            <a:r>
              <a:rPr lang="tr-TR" sz="6600" dirty="0">
                <a:solidFill>
                  <a:schemeClr val="bg1"/>
                </a:solidFill>
              </a:rPr>
              <a:t>Java mesajlaşma servisi oluşturulan mesajların karşı tarafa sadece bir defa iletileceğinin ve gönderilen mesajların tekrar oluşturulamayacağının garantisini sunar.</a:t>
            </a:r>
          </a:p>
        </p:txBody>
      </p:sp>
    </p:spTree>
    <p:extLst>
      <p:ext uri="{BB962C8B-B14F-4D97-AF65-F5344CB8AC3E}">
        <p14:creationId xmlns:p14="http://schemas.microsoft.com/office/powerpoint/2010/main" val="2180313826"/>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kdörtgen 1"/>
          <p:cNvSpPr/>
          <p:nvPr/>
        </p:nvSpPr>
        <p:spPr>
          <a:xfrm>
            <a:off x="2455817" y="1863546"/>
            <a:ext cx="15361919" cy="1569660"/>
          </a:xfrm>
          <a:prstGeom prst="rect">
            <a:avLst/>
          </a:prstGeom>
        </p:spPr>
        <p:txBody>
          <a:bodyPr wrap="square">
            <a:spAutoFit/>
          </a:bodyPr>
          <a:lstStyle/>
          <a:p>
            <a:pPr algn="just"/>
            <a:r>
              <a:rPr lang="tr-TR" sz="9600" b="1" dirty="0">
                <a:solidFill>
                  <a:srgbClr val="222222"/>
                </a:solidFill>
                <a:latin typeface="source-sans-pro"/>
              </a:rPr>
              <a:t>JMS API Bileşenleri  </a:t>
            </a:r>
          </a:p>
        </p:txBody>
      </p:sp>
      <p:sp>
        <p:nvSpPr>
          <p:cNvPr id="3" name="Dikdörtgen 2"/>
          <p:cNvSpPr/>
          <p:nvPr/>
        </p:nvSpPr>
        <p:spPr>
          <a:xfrm>
            <a:off x="2455817" y="4266720"/>
            <a:ext cx="19280777" cy="1107996"/>
          </a:xfrm>
          <a:prstGeom prst="rect">
            <a:avLst/>
          </a:prstGeom>
        </p:spPr>
        <p:txBody>
          <a:bodyPr wrap="square">
            <a:spAutoFit/>
          </a:bodyPr>
          <a:lstStyle/>
          <a:p>
            <a:pPr marL="857250" indent="-857250">
              <a:buFont typeface="Arial" panose="020B0604020202020204" pitchFamily="34" charset="0"/>
              <a:buChar char="•"/>
            </a:pPr>
            <a:r>
              <a:rPr lang="tr-TR" sz="6600" dirty="0">
                <a:solidFill>
                  <a:schemeClr val="bg1"/>
                </a:solidFill>
              </a:rPr>
              <a:t>JMS uygulamasının bazı temel yapı taşları:</a:t>
            </a:r>
          </a:p>
        </p:txBody>
      </p:sp>
      <p:sp>
        <p:nvSpPr>
          <p:cNvPr id="4" name="Dikdörtgen 3"/>
          <p:cNvSpPr/>
          <p:nvPr/>
        </p:nvSpPr>
        <p:spPr>
          <a:xfrm>
            <a:off x="3953690" y="6112323"/>
            <a:ext cx="18827933" cy="5816977"/>
          </a:xfrm>
          <a:prstGeom prst="rect">
            <a:avLst/>
          </a:prstGeom>
        </p:spPr>
        <p:txBody>
          <a:bodyPr wrap="square">
            <a:spAutoFit/>
          </a:bodyPr>
          <a:lstStyle/>
          <a:p>
            <a:pPr algn="just">
              <a:buFont typeface="+mj-lt"/>
              <a:buAutoNum type="arabicPeriod"/>
            </a:pPr>
            <a:r>
              <a:rPr lang="tr-TR" sz="6200" dirty="0">
                <a:solidFill>
                  <a:schemeClr val="bg1"/>
                </a:solidFill>
              </a:rPr>
              <a:t>  Connection </a:t>
            </a:r>
            <a:r>
              <a:rPr lang="tr-TR" sz="6200" dirty="0" err="1">
                <a:solidFill>
                  <a:schemeClr val="bg1"/>
                </a:solidFill>
              </a:rPr>
              <a:t>Factory</a:t>
            </a:r>
            <a:r>
              <a:rPr lang="tr-TR" sz="6200" dirty="0">
                <a:solidFill>
                  <a:schemeClr val="bg1"/>
                </a:solidFill>
              </a:rPr>
              <a:t> / </a:t>
            </a:r>
            <a:r>
              <a:rPr lang="tr-TR" sz="6200" dirty="0" err="1">
                <a:solidFill>
                  <a:schemeClr val="bg1"/>
                </a:solidFill>
              </a:rPr>
              <a:t>Destination</a:t>
            </a:r>
            <a:endParaRPr lang="tr-TR" sz="6200" dirty="0">
              <a:solidFill>
                <a:schemeClr val="bg1"/>
              </a:solidFill>
            </a:endParaRPr>
          </a:p>
          <a:p>
            <a:pPr algn="just">
              <a:buFont typeface="+mj-lt"/>
              <a:buAutoNum type="arabicPeriod"/>
            </a:pPr>
            <a:r>
              <a:rPr lang="tr-TR" sz="6200" dirty="0">
                <a:solidFill>
                  <a:schemeClr val="bg1"/>
                </a:solidFill>
              </a:rPr>
              <a:t>  Connection</a:t>
            </a:r>
          </a:p>
          <a:p>
            <a:pPr algn="just">
              <a:buFont typeface="+mj-lt"/>
              <a:buAutoNum type="arabicPeriod"/>
            </a:pPr>
            <a:r>
              <a:rPr lang="tr-TR" sz="6200" dirty="0">
                <a:solidFill>
                  <a:schemeClr val="bg1"/>
                </a:solidFill>
              </a:rPr>
              <a:t>  </a:t>
            </a:r>
            <a:r>
              <a:rPr lang="tr-TR" sz="6200" dirty="0" err="1">
                <a:solidFill>
                  <a:schemeClr val="bg1"/>
                </a:solidFill>
              </a:rPr>
              <a:t>Session</a:t>
            </a:r>
            <a:endParaRPr lang="tr-TR" sz="6200" dirty="0">
              <a:solidFill>
                <a:schemeClr val="bg1"/>
              </a:solidFill>
            </a:endParaRPr>
          </a:p>
          <a:p>
            <a:pPr algn="just">
              <a:buFont typeface="+mj-lt"/>
              <a:buAutoNum type="arabicPeriod"/>
            </a:pPr>
            <a:r>
              <a:rPr lang="tr-TR" sz="6200" dirty="0">
                <a:solidFill>
                  <a:schemeClr val="bg1"/>
                </a:solidFill>
              </a:rPr>
              <a:t>  Message Producer</a:t>
            </a:r>
          </a:p>
          <a:p>
            <a:pPr algn="just">
              <a:buFont typeface="+mj-lt"/>
              <a:buAutoNum type="arabicPeriod"/>
            </a:pPr>
            <a:r>
              <a:rPr lang="tr-TR" sz="6200" dirty="0">
                <a:solidFill>
                  <a:schemeClr val="bg1"/>
                </a:solidFill>
              </a:rPr>
              <a:t>  Message Consumer</a:t>
            </a:r>
          </a:p>
          <a:p>
            <a:pPr algn="just">
              <a:buFont typeface="+mj-lt"/>
              <a:buAutoNum type="arabicPeriod"/>
            </a:pPr>
            <a:r>
              <a:rPr lang="tr-TR" sz="6200" dirty="0">
                <a:solidFill>
                  <a:schemeClr val="bg1"/>
                </a:solidFill>
              </a:rPr>
              <a:t>  Message </a:t>
            </a:r>
            <a:r>
              <a:rPr lang="tr-TR" sz="6200" dirty="0" err="1">
                <a:solidFill>
                  <a:schemeClr val="bg1"/>
                </a:solidFill>
              </a:rPr>
              <a:t>Listenelers</a:t>
            </a:r>
            <a:endParaRPr lang="tr-TR" sz="6200" dirty="0">
              <a:solidFill>
                <a:schemeClr val="bg1"/>
              </a:solidFill>
            </a:endParaRPr>
          </a:p>
        </p:txBody>
      </p:sp>
    </p:spTree>
    <p:extLst>
      <p:ext uri="{BB962C8B-B14F-4D97-AF65-F5344CB8AC3E}">
        <p14:creationId xmlns:p14="http://schemas.microsoft.com/office/powerpoint/2010/main" val="577291981"/>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tatüler"/>
          <p:cNvSpPr txBox="1"/>
          <p:nvPr/>
        </p:nvSpPr>
        <p:spPr>
          <a:xfrm>
            <a:off x="2662012" y="1777682"/>
            <a:ext cx="21037743" cy="123957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spAutoFit/>
          </a:bodyPr>
          <a:lstStyle>
            <a:lvl1pPr defTabSz="12700">
              <a:lnSpc>
                <a:spcPts val="10000"/>
              </a:lnSpc>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2000" spc="0">
                <a:solidFill>
                  <a:srgbClr val="000000"/>
                </a:solidFill>
                <a:latin typeface="Greycliff CF Bold"/>
                <a:ea typeface="Greycliff CF Bold"/>
                <a:cs typeface="Greycliff CF Bold"/>
                <a:sym typeface="Greycliff CF Bold"/>
              </a:defRPr>
            </a:lvl1pPr>
          </a:lstStyle>
          <a:p>
            <a:pPr>
              <a:defRPr sz="9500" spc="0">
                <a:solidFill>
                  <a:srgbClr val="FFFFFF"/>
                </a:solidFill>
                <a:latin typeface="Greycliff CF Bold"/>
                <a:ea typeface="Greycliff CF Bold"/>
                <a:cs typeface="Greycliff CF Bold"/>
                <a:sym typeface="Greycliff CF Bold"/>
              </a:defRPr>
            </a:pPr>
            <a:endParaRPr lang="tr-TR" sz="6000" dirty="0">
              <a:solidFill>
                <a:schemeClr val="bg1"/>
              </a:solidFill>
              <a:latin typeface="+mn-lt"/>
            </a:endParaRPr>
          </a:p>
        </p:txBody>
      </p:sp>
      <p:pic>
        <p:nvPicPr>
          <p:cNvPr id="3" name="Resim 2"/>
          <p:cNvPicPr>
            <a:picLocks noChangeAspect="1"/>
          </p:cNvPicPr>
          <p:nvPr/>
        </p:nvPicPr>
        <p:blipFill>
          <a:blip r:embed="rId2"/>
          <a:stretch>
            <a:fillRect/>
          </a:stretch>
        </p:blipFill>
        <p:spPr>
          <a:xfrm>
            <a:off x="7507527" y="2150656"/>
            <a:ext cx="9922678" cy="9255608"/>
          </a:xfrm>
          <a:prstGeom prst="rect">
            <a:avLst/>
          </a:prstGeom>
        </p:spPr>
      </p:pic>
      <p:sp>
        <p:nvSpPr>
          <p:cNvPr id="4" name="Dikdörtgen 3"/>
          <p:cNvSpPr/>
          <p:nvPr/>
        </p:nvSpPr>
        <p:spPr>
          <a:xfrm>
            <a:off x="1942011" y="2339170"/>
            <a:ext cx="5124995" cy="3170099"/>
          </a:xfrm>
          <a:prstGeom prst="rect">
            <a:avLst/>
          </a:prstGeom>
        </p:spPr>
        <p:txBody>
          <a:bodyPr wrap="square">
            <a:spAutoFit/>
          </a:bodyPr>
          <a:lstStyle/>
          <a:p>
            <a:pPr lvl="4" indent="0" algn="just"/>
            <a:r>
              <a:rPr lang="tr-TR" sz="4000" b="1" dirty="0"/>
              <a:t>Connection </a:t>
            </a:r>
            <a:r>
              <a:rPr lang="tr-TR" sz="4000" b="1" dirty="0" err="1"/>
              <a:t>Factory</a:t>
            </a:r>
            <a:r>
              <a:rPr lang="tr-TR" sz="4000" b="1" dirty="0"/>
              <a:t>: </a:t>
            </a:r>
            <a:r>
              <a:rPr lang="tr-TR" sz="4000" dirty="0"/>
              <a:t>JMS Sağlayıcısı ile JMS İstemcisi arasında bir bağlantı oluşturur.</a:t>
            </a:r>
            <a:endParaRPr lang="en-US" sz="4000" dirty="0"/>
          </a:p>
        </p:txBody>
      </p:sp>
      <p:sp>
        <p:nvSpPr>
          <p:cNvPr id="11" name="Dikdörtgen 10"/>
          <p:cNvSpPr/>
          <p:nvPr/>
        </p:nvSpPr>
        <p:spPr>
          <a:xfrm>
            <a:off x="2046513" y="7497852"/>
            <a:ext cx="4915989" cy="3785652"/>
          </a:xfrm>
          <a:prstGeom prst="rect">
            <a:avLst/>
          </a:prstGeom>
        </p:spPr>
        <p:txBody>
          <a:bodyPr wrap="square">
            <a:spAutoFit/>
          </a:bodyPr>
          <a:lstStyle/>
          <a:p>
            <a:pPr lvl="4" indent="0" algn="just"/>
            <a:r>
              <a:rPr lang="tr-TR" sz="4000" b="1" dirty="0">
                <a:solidFill>
                  <a:schemeClr val="bg1"/>
                </a:solidFill>
              </a:rPr>
              <a:t>Message Producer:  </a:t>
            </a:r>
            <a:r>
              <a:rPr lang="tr-TR" sz="4000" dirty="0">
                <a:solidFill>
                  <a:schemeClr val="bg1"/>
                </a:solidFill>
              </a:rPr>
              <a:t>M</a:t>
            </a:r>
            <a:r>
              <a:rPr lang="tr-TR" sz="4000" dirty="0"/>
              <a:t>esaj üreticisi, bir oturum tarafından oluşturulan ve hedefe mesaj göndermek için kullanılan bir nesnedir. </a:t>
            </a:r>
          </a:p>
        </p:txBody>
      </p:sp>
      <p:sp>
        <p:nvSpPr>
          <p:cNvPr id="14" name="Dikdörtgen 13"/>
          <p:cNvSpPr/>
          <p:nvPr/>
        </p:nvSpPr>
        <p:spPr>
          <a:xfrm>
            <a:off x="7859487" y="11779238"/>
            <a:ext cx="9897291" cy="1323439"/>
          </a:xfrm>
          <a:prstGeom prst="rect">
            <a:avLst/>
          </a:prstGeom>
        </p:spPr>
        <p:txBody>
          <a:bodyPr wrap="square">
            <a:spAutoFit/>
          </a:bodyPr>
          <a:lstStyle/>
          <a:p>
            <a:pPr lvl="4" indent="0" algn="just"/>
            <a:r>
              <a:rPr lang="tr-TR" sz="4000" b="1" dirty="0" err="1"/>
              <a:t>Session</a:t>
            </a:r>
            <a:r>
              <a:rPr lang="tr-TR" sz="4000" b="1" dirty="0"/>
              <a:t>: </a:t>
            </a:r>
            <a:r>
              <a:rPr lang="tr-TR" sz="4000" dirty="0"/>
              <a:t>Mesaj üretmek ve tüketmek için kullanılan tek iş parçacıklı bir bağlamdır.</a:t>
            </a:r>
            <a:endParaRPr lang="en-US" sz="4000" dirty="0"/>
          </a:p>
        </p:txBody>
      </p:sp>
      <p:sp>
        <p:nvSpPr>
          <p:cNvPr id="15" name="Dikdörtgen 14"/>
          <p:cNvSpPr/>
          <p:nvPr/>
        </p:nvSpPr>
        <p:spPr>
          <a:xfrm>
            <a:off x="17756778" y="5297249"/>
            <a:ext cx="5251156" cy="4401205"/>
          </a:xfrm>
          <a:prstGeom prst="rect">
            <a:avLst/>
          </a:prstGeom>
        </p:spPr>
        <p:txBody>
          <a:bodyPr wrap="square">
            <a:spAutoFit/>
          </a:bodyPr>
          <a:lstStyle/>
          <a:p>
            <a:pPr lvl="4" indent="0" algn="just"/>
            <a:r>
              <a:rPr lang="tr-TR" sz="4000" b="1" dirty="0"/>
              <a:t>Message Consumer: </a:t>
            </a:r>
            <a:r>
              <a:rPr lang="tr-TR" sz="4000" dirty="0"/>
              <a:t>Mesaj tüketicisi, bir oturum tarafından oluşturulan ve bir hedefe gönderilen mesajları almak için kullanılan bir nesnedir.</a:t>
            </a:r>
          </a:p>
        </p:txBody>
      </p:sp>
    </p:spTree>
    <p:extLst>
      <p:ext uri="{BB962C8B-B14F-4D97-AF65-F5344CB8AC3E}">
        <p14:creationId xmlns:p14="http://schemas.microsoft.com/office/powerpoint/2010/main" val="541713250"/>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kdörtgen 1"/>
          <p:cNvSpPr/>
          <p:nvPr/>
        </p:nvSpPr>
        <p:spPr>
          <a:xfrm>
            <a:off x="2455817" y="1863546"/>
            <a:ext cx="15361919" cy="1569660"/>
          </a:xfrm>
          <a:prstGeom prst="rect">
            <a:avLst/>
          </a:prstGeom>
        </p:spPr>
        <p:txBody>
          <a:bodyPr wrap="square">
            <a:spAutoFit/>
          </a:bodyPr>
          <a:lstStyle/>
          <a:p>
            <a:pPr algn="just"/>
            <a:r>
              <a:rPr lang="tr-TR" sz="9600" b="1" dirty="0">
                <a:solidFill>
                  <a:srgbClr val="222222"/>
                </a:solidFill>
                <a:latin typeface="source-sans-pro"/>
              </a:rPr>
              <a:t>JMS – Mesaj Yapısı</a:t>
            </a:r>
          </a:p>
        </p:txBody>
      </p:sp>
      <p:sp>
        <p:nvSpPr>
          <p:cNvPr id="3" name="Dikdörtgen 2"/>
          <p:cNvSpPr/>
          <p:nvPr/>
        </p:nvSpPr>
        <p:spPr>
          <a:xfrm>
            <a:off x="2190205" y="5287415"/>
            <a:ext cx="9710058" cy="7201972"/>
          </a:xfrm>
          <a:prstGeom prst="rect">
            <a:avLst/>
          </a:prstGeom>
        </p:spPr>
        <p:txBody>
          <a:bodyPr wrap="square" anchor="t">
            <a:spAutoFit/>
          </a:bodyPr>
          <a:lstStyle/>
          <a:p>
            <a:pPr marL="857250" indent="-857250">
              <a:buFont typeface="Arial" panose="020B0604020202020204" pitchFamily="34" charset="0"/>
              <a:buChar char="•"/>
            </a:pPr>
            <a:r>
              <a:rPr lang="tr-TR" sz="6600" dirty="0"/>
              <a:t>Mesaj nesnesi, 3 temel parçadan oluşmaktadır; </a:t>
            </a:r>
            <a:r>
              <a:rPr lang="tr-TR" sz="6600" dirty="0" err="1"/>
              <a:t>header</a:t>
            </a:r>
            <a:r>
              <a:rPr lang="tr-TR" sz="6600" dirty="0"/>
              <a:t>, </a:t>
            </a:r>
            <a:r>
              <a:rPr lang="tr-TR" sz="6600" dirty="0" err="1"/>
              <a:t>properties</a:t>
            </a:r>
            <a:r>
              <a:rPr lang="tr-TR" sz="6600" dirty="0"/>
              <a:t> ve son olarak taşınan mesajın kendisi (</a:t>
            </a:r>
            <a:r>
              <a:rPr lang="tr-TR" sz="6600" dirty="0" err="1"/>
              <a:t>payload</a:t>
            </a:r>
            <a:r>
              <a:rPr lang="tr-TR" sz="6600" dirty="0"/>
              <a:t>).</a:t>
            </a:r>
          </a:p>
          <a:p>
            <a:pPr lvl="3" indent="0" algn="just"/>
            <a:r>
              <a:rPr lang="tr-TR" sz="6600" dirty="0"/>
              <a:t>          </a:t>
            </a:r>
          </a:p>
        </p:txBody>
      </p:sp>
      <p:pic>
        <p:nvPicPr>
          <p:cNvPr id="4" name="Resim 3"/>
          <p:cNvPicPr>
            <a:picLocks noChangeAspect="1"/>
          </p:cNvPicPr>
          <p:nvPr/>
        </p:nvPicPr>
        <p:blipFill>
          <a:blip r:embed="rId2"/>
          <a:stretch>
            <a:fillRect/>
          </a:stretch>
        </p:blipFill>
        <p:spPr>
          <a:xfrm>
            <a:off x="13292083" y="5621105"/>
            <a:ext cx="9041217" cy="5403946"/>
          </a:xfrm>
          <a:prstGeom prst="rect">
            <a:avLst/>
          </a:prstGeom>
        </p:spPr>
      </p:pic>
    </p:spTree>
    <p:extLst>
      <p:ext uri="{BB962C8B-B14F-4D97-AF65-F5344CB8AC3E}">
        <p14:creationId xmlns:p14="http://schemas.microsoft.com/office/powerpoint/2010/main" val="2294416956"/>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ikdörtgen 2"/>
          <p:cNvSpPr/>
          <p:nvPr/>
        </p:nvSpPr>
        <p:spPr>
          <a:xfrm>
            <a:off x="2155110" y="2749183"/>
            <a:ext cx="12335692" cy="8217634"/>
          </a:xfrm>
          <a:prstGeom prst="rect">
            <a:avLst/>
          </a:prstGeom>
        </p:spPr>
        <p:txBody>
          <a:bodyPr wrap="square" anchor="t">
            <a:spAutoFit/>
          </a:bodyPr>
          <a:lstStyle/>
          <a:p>
            <a:pPr marL="1143000" indent="-1143000">
              <a:buAutoNum type="arabicPeriod"/>
            </a:pPr>
            <a:r>
              <a:rPr lang="tr-TR" sz="6600" b="1" dirty="0" err="1"/>
              <a:t>Header</a:t>
            </a:r>
            <a:endParaRPr lang="tr-TR" sz="6600" b="1" dirty="0"/>
          </a:p>
          <a:p>
            <a:pPr marL="1143000" indent="-1143000">
              <a:buAutoNum type="arabicPeriod"/>
            </a:pPr>
            <a:endParaRPr lang="tr-TR" sz="6600" b="1" dirty="0"/>
          </a:p>
          <a:p>
            <a:pPr marL="857250" indent="-857250">
              <a:buFont typeface="Arial" panose="020B0604020202020204" pitchFamily="34" charset="0"/>
              <a:buChar char="•"/>
            </a:pPr>
            <a:r>
              <a:rPr lang="tr-TR" sz="6600" dirty="0"/>
              <a:t>Mesajın </a:t>
            </a:r>
            <a:r>
              <a:rPr lang="tr-TR" sz="6600" dirty="0" err="1"/>
              <a:t>header</a:t>
            </a:r>
            <a:r>
              <a:rPr lang="tr-TR" sz="6600" dirty="0"/>
              <a:t> bölümü, en basit düzeyde mesajın nasıl oluşturulduğu, yaşam süresi, nereye iletilmesi gerektiği gibi </a:t>
            </a:r>
            <a:r>
              <a:rPr lang="tr-TR" sz="6600" dirty="0" err="1"/>
              <a:t>metadata</a:t>
            </a:r>
            <a:r>
              <a:rPr lang="tr-TR" sz="6600" dirty="0"/>
              <a:t> bilgilerinin saklanıldığı kısımdır. </a:t>
            </a:r>
          </a:p>
        </p:txBody>
      </p:sp>
      <p:pic>
        <p:nvPicPr>
          <p:cNvPr id="6" name="Resim 5"/>
          <p:cNvPicPr>
            <a:picLocks noChangeAspect="1"/>
          </p:cNvPicPr>
          <p:nvPr/>
        </p:nvPicPr>
        <p:blipFill>
          <a:blip r:embed="rId2"/>
          <a:stretch>
            <a:fillRect/>
          </a:stretch>
        </p:blipFill>
        <p:spPr>
          <a:xfrm>
            <a:off x="16907706" y="4202084"/>
            <a:ext cx="3679357" cy="7683961"/>
          </a:xfrm>
          <a:prstGeom prst="rect">
            <a:avLst/>
          </a:prstGeom>
        </p:spPr>
      </p:pic>
    </p:spTree>
    <p:extLst>
      <p:ext uri="{BB962C8B-B14F-4D97-AF65-F5344CB8AC3E}">
        <p14:creationId xmlns:p14="http://schemas.microsoft.com/office/powerpoint/2010/main" val="382429699"/>
      </p:ext>
    </p:extLst>
  </p:cSld>
  <p:clrMapOvr>
    <a:masterClrMapping/>
  </p:clrMapOvr>
  <p:transition spd="med"/>
</p:sld>
</file>

<file path=ppt/theme/theme1.xml><?xml version="1.0" encoding="utf-8"?>
<a:theme xmlns:a="http://schemas.openxmlformats.org/drawingml/2006/main" name="White">
  <a:themeElements>
    <a:clrScheme name="White">
      <a:dk1>
        <a:srgbClr val="24242B"/>
      </a:dk1>
      <a:lt1>
        <a:srgbClr val="2B2B07"/>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Greycliff CF Demi Bold"/>
        <a:ea typeface="Greycliff CF Demi Bold"/>
        <a:cs typeface="Greycliff CF Demi Bold"/>
      </a:majorFont>
      <a:minorFont>
        <a:latin typeface="Greycliff CF Demi Bold"/>
        <a:ea typeface="Greycliff CF Demi Bold"/>
        <a:cs typeface="Greycliff CF Demi Bold"/>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825500" rtl="0" fontAlgn="auto" latinLnBrk="0" hangingPunct="0">
          <a:lnSpc>
            <a:spcPct val="100000"/>
          </a:lnSpc>
          <a:spcBef>
            <a:spcPts val="0"/>
          </a:spcBef>
          <a:spcAft>
            <a:spcPts val="0"/>
          </a:spcAft>
          <a:buClrTx/>
          <a:buSzTx/>
          <a:buFontTx/>
          <a:buNone/>
          <a:tabLst/>
          <a:defRPr kumimoji="0" sz="10000" b="0" i="0" u="none" strike="noStrike" cap="none" spc="-100" normalizeH="0" baseline="0">
            <a:ln>
              <a:noFill/>
            </a:ln>
            <a:solidFill>
              <a:srgbClr val="24242B"/>
            </a:solidFill>
            <a:effectLst/>
            <a:uFillTx/>
            <a:latin typeface="Bespoke Sans Bold"/>
            <a:ea typeface="Bespoke Sans Bold"/>
            <a:cs typeface="Bespoke Sans Bold"/>
            <a:sym typeface="Bespoke Sans Bold"/>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Greycliff CF Demi Bold"/>
        <a:ea typeface="Greycliff CF Demi Bold"/>
        <a:cs typeface="Greycliff CF Demi Bold"/>
      </a:majorFont>
      <a:minorFont>
        <a:latin typeface="Greycliff CF Demi Bold"/>
        <a:ea typeface="Greycliff CF Demi Bold"/>
        <a:cs typeface="Greycliff CF Demi Bold"/>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825500" rtl="0" fontAlgn="auto" latinLnBrk="0" hangingPunct="0">
          <a:lnSpc>
            <a:spcPct val="100000"/>
          </a:lnSpc>
          <a:spcBef>
            <a:spcPts val="0"/>
          </a:spcBef>
          <a:spcAft>
            <a:spcPts val="0"/>
          </a:spcAft>
          <a:buClrTx/>
          <a:buSzTx/>
          <a:buFontTx/>
          <a:buNone/>
          <a:tabLst/>
          <a:defRPr kumimoji="0" sz="10000" b="0" i="0" u="none" strike="noStrike" cap="none" spc="-100" normalizeH="0" baseline="0">
            <a:ln>
              <a:noFill/>
            </a:ln>
            <a:solidFill>
              <a:srgbClr val="24242B"/>
            </a:solidFill>
            <a:effectLst/>
            <a:uFillTx/>
            <a:latin typeface="Bespoke Sans Bold"/>
            <a:ea typeface="Bespoke Sans Bold"/>
            <a:cs typeface="Bespoke Sans Bold"/>
            <a:sym typeface="Bespoke Sans Bold"/>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1384</TotalTime>
  <Words>650</Words>
  <Application>Microsoft Office PowerPoint</Application>
  <PresentationFormat>Custom</PresentationFormat>
  <Paragraphs>80</Paragraphs>
  <Slides>18</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18</vt:i4>
      </vt:variant>
    </vt:vector>
  </HeadingPairs>
  <TitlesOfParts>
    <vt:vector size="29" baseType="lpstr">
      <vt:lpstr>Arial</vt:lpstr>
      <vt:lpstr>Bespoke Sans Bold</vt:lpstr>
      <vt:lpstr>Greycliff CF Bold</vt:lpstr>
      <vt:lpstr>Greycliff CF Demi Bold</vt:lpstr>
      <vt:lpstr>Greycliff CF Light</vt:lpstr>
      <vt:lpstr>Greycliff CF Regular</vt:lpstr>
      <vt:lpstr>Helvetica Neue</vt:lpstr>
      <vt:lpstr>Helvetica Neue Medium</vt:lpstr>
      <vt:lpstr>source-sans-pro</vt:lpstr>
      <vt:lpstr>Wingdings</vt:lpstr>
      <vt:lpstr>White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ERTAN YILDIZ</dc:creator>
  <cp:lastModifiedBy>OMER ATAS</cp:lastModifiedBy>
  <cp:revision>112</cp:revision>
  <dcterms:modified xsi:type="dcterms:W3CDTF">2023-05-04T13:14:13Z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itusGUID">
    <vt:lpwstr>e2daf3e1-36b1-420a-a765-a945c2ff0136</vt:lpwstr>
  </property>
  <property fmtid="{D5CDD505-2E9C-101B-9397-08002B2CF9AE}" pid="3" name="TURKCELLCLASSIFICATION">
    <vt:lpwstr>TURKCELL DAHİLİ</vt:lpwstr>
  </property>
</Properties>
</file>